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81" r:id="rId4"/>
    <p:sldId id="263" r:id="rId5"/>
    <p:sldId id="285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42AF9-4A5F-4630-A479-D9B9A55C6266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D47A-7308-4B4F-B988-4545DA2F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картинки к презентации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img0.liveinternet.ru/images/attach/c/7/94/642/94642978_0_91d39_22f38d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2571768" cy="27860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564499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Выполнила: Позднякова Оксана Анатольевна, учитель- логопед  МДОУ «Детский сад комбинированного вида №9» , г. Приозерск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643051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Автоматизация звука </a:t>
            </a:r>
            <a:r>
              <a:rPr lang="en-US" sz="4000" b="1" dirty="0" smtClean="0"/>
              <a:t>[</a:t>
            </a:r>
            <a:r>
              <a:rPr lang="ru-RU" sz="4000" b="1" dirty="0" smtClean="0"/>
              <a:t>Ш</a:t>
            </a:r>
            <a:r>
              <a:rPr lang="en-US" sz="4000" b="1" dirty="0" smtClean="0"/>
              <a:t>] </a:t>
            </a:r>
            <a:r>
              <a:rPr lang="ru-RU" sz="4000" b="1" dirty="0" smtClean="0"/>
              <a:t>в словах, фразах «Подарок для друга»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Выбери подарки, в названии которых есть звук </a:t>
            </a:r>
            <a:r>
              <a:rPr lang="en-US" b="1" i="1" dirty="0" smtClean="0"/>
              <a:t>[</a:t>
            </a:r>
            <a:r>
              <a:rPr lang="ru-RU" b="1" i="1" dirty="0" smtClean="0"/>
              <a:t>Ш</a:t>
            </a:r>
            <a:r>
              <a:rPr lang="en-US" b="1" i="1" dirty="0" smtClean="0"/>
              <a:t>]</a:t>
            </a:r>
            <a:endParaRPr lang="ru-RU" b="1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71942"/>
            <a:ext cx="3143272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1378080" cy="1585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214422"/>
            <a:ext cx="1504800" cy="1839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428736"/>
            <a:ext cx="1339200" cy="1719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214554"/>
            <a:ext cx="1972800" cy="1775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429132"/>
            <a:ext cx="2427840" cy="18822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7" name="Picture 3" descr="C:\Users\Анатолий\Desktop\XrcjX8KTR.pn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2214554"/>
            <a:ext cx="200026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13681 C -0.0677 0.28241 -0.14132 0.42801 -0.17083 0.48635 " pathEditMode="relative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2.96296E-6 C 0.0224 0.13357 0.04497 0.26713 0.054 0.3206 " pathEditMode="relative" ptsTypes="aA">
                                      <p:cBhvr>
                                        <p:cTn id="3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14965 0.05046 0.2993 0.10116 0.35677 0.1206 C 0.41423 0.14004 0.3467 0.11759 0.34461 0.11713 " pathEditMode="relative" ptsTypes="a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51852E-6 C 0.20399 0.12894 0.40816 0.25811 0.49323 0.30996 C 0.5783 0.36181 0.54462 0.33681 0.51094 0.31181 " pathEditMode="relative" ptsTypes="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686800" cy="936625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cs typeface="Aldhabi" pitchFamily="2" charset="-78"/>
              </a:rPr>
              <a:t>Назови картинки ласково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403350" y="3500438"/>
            <a:ext cx="576263" cy="108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951957" y="5122069"/>
            <a:ext cx="576262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140200" y="3357563"/>
            <a:ext cx="576263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976144" y="1953419"/>
            <a:ext cx="576262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524750" y="3500438"/>
            <a:ext cx="576263" cy="108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6" name="Picture 2" descr="C:\Users\user\Desktop\картинки\звук ш\ш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1152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 descr="C:\Users\user\Desktop\картинки\звук ш\шуба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419872" y="1484784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C:\Users\user\Desktop\картинки\звук ш\ша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1" y="1386942"/>
            <a:ext cx="1800201" cy="18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C:\Users\user\Desktop\картинки\звук ш\уш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929198"/>
            <a:ext cx="10080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7" descr="C:\Users\user\Desktop\картинки\звук ш\каш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508500"/>
            <a:ext cx="20796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8" descr="C:\Users\user\Desktop\картинки\звук ш\меш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652963"/>
            <a:ext cx="13684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08266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Разложи предметы в зависимости от места звука </a:t>
            </a:r>
            <a:r>
              <a:rPr lang="en-US" sz="3200" b="1" i="1" dirty="0" smtClean="0"/>
              <a:t>[</a:t>
            </a:r>
            <a:r>
              <a:rPr lang="ru-RU" sz="3200" b="1" i="1" dirty="0" smtClean="0"/>
              <a:t>Ш</a:t>
            </a:r>
            <a:r>
              <a:rPr lang="en-US" sz="3200" b="1" i="1" dirty="0" smtClean="0"/>
              <a:t>]</a:t>
            </a:r>
            <a:r>
              <a:rPr lang="ru-RU" sz="3200" b="1" i="1" dirty="0" smtClean="0"/>
              <a:t> в словах</a:t>
            </a:r>
            <a:endParaRPr lang="ru-RU" sz="3200" b="1" i="1" dirty="0"/>
          </a:p>
        </p:txBody>
      </p:sp>
      <p:pic>
        <p:nvPicPr>
          <p:cNvPr id="4" name="Picture 2" descr="http://img4.southernliving.com/i/2008/12/southern-basket/woven-basket-l.jpg%3F400: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786322"/>
            <a:ext cx="2376264" cy="20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4.southernliving.com/i/2008/12/southern-basket/woven-basket-l.jpg%3F400:4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298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4.southernliving.com/i/2008/12/southern-basket/woven-basket-l.jpg%3F400: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800264"/>
            <a:ext cx="2643206" cy="205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0372"/>
            <a:ext cx="1339200" cy="1719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00174"/>
            <a:ext cx="2478240" cy="1333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143248"/>
            <a:ext cx="1378080" cy="1585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3760" y="1714488"/>
            <a:ext cx="2370240" cy="2477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643306" y="600076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071538" y="621508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393009" y="6250801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071934" y="6000768"/>
            <a:ext cx="428628" cy="4286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600076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15140" y="592933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43768" y="592933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72396" y="5929330"/>
            <a:ext cx="428628" cy="4286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6000768"/>
            <a:ext cx="428628" cy="4286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643042" y="600076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14414" y="6000768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C:\Users\Анатолий\Desktop\XrcjX8KT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571612"/>
            <a:ext cx="2000264" cy="1428760"/>
          </a:xfrm>
          <a:prstGeom prst="rect">
            <a:avLst/>
          </a:prstGeom>
          <a:noFill/>
        </p:spPr>
      </p:pic>
      <p:pic>
        <p:nvPicPr>
          <p:cNvPr id="6145" name="Picture 1" descr="C:\Users\Анатолий\Desktop\0_6147c_4503ce86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3116"/>
            <a:ext cx="152716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1 0.02014 C 0.36458 0.20394 0.64392 0.38796 0.75573 0.46157 " pathEditMode="relative" ptsTypes="aA">
                                      <p:cBhvr>
                                        <p:cTn id="6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C 0.05069 0.15764 0.10139 0.31551 0.1217 0.37847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C 0.19357 0.21019 0.38732 0.4206 0.46475 0.50463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-0.3283 0.20185 -0.6566 0.40393 -0.78785 0.48472 " pathEditMode="relative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-0.0401 0.22731 -0.08003 0.45486 -0.096 0.54583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C -0.1684 0.15463 -0.33663 0.30949 -0.40399 0.3713 " pathEditMode="relative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64318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У мышки в лапах кошка.</a:t>
            </a:r>
          </a:p>
          <a:p>
            <a:r>
              <a:rPr lang="ru-RU" b="1" dirty="0" smtClean="0"/>
              <a:t>Маша надела голову на шапку.</a:t>
            </a:r>
          </a:p>
          <a:p>
            <a:r>
              <a:rPr lang="ru-RU" b="1" dirty="0" smtClean="0"/>
              <a:t>Лужайка летает над шмелем.</a:t>
            </a:r>
          </a:p>
          <a:p>
            <a:r>
              <a:rPr lang="ru-RU" b="1" dirty="0" smtClean="0"/>
              <a:t>Шлем надел Женю.</a:t>
            </a:r>
          </a:p>
          <a:p>
            <a:r>
              <a:rPr lang="ru-RU" b="1" dirty="0" smtClean="0"/>
              <a:t>У шеи шарфик на мишке.</a:t>
            </a:r>
          </a:p>
          <a:p>
            <a:r>
              <a:rPr lang="ru-RU" b="1" dirty="0" smtClean="0"/>
              <a:t>Пожар тушит пожарника.</a:t>
            </a:r>
          </a:p>
          <a:p>
            <a:r>
              <a:rPr lang="ru-RU" b="1" dirty="0" smtClean="0"/>
              <a:t>Паша обводит лягушкой карандаш.</a:t>
            </a:r>
          </a:p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636"/>
            <a:ext cx="2076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6143668" cy="334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57422" y="214290"/>
            <a:ext cx="5643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Исправь ошибки</a:t>
            </a:r>
            <a:endParaRPr lang="ru-RU" sz="4400" b="1" dirty="0"/>
          </a:p>
        </p:txBody>
      </p:sp>
      <p:pic>
        <p:nvPicPr>
          <p:cNvPr id="8" name="Picture 4" descr="C:\Users\Анатолий\Desktop\anime-jivotnie-37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-714404"/>
            <a:ext cx="292895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атолий\Desktop\92681767_large_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638" y="2362200"/>
            <a:ext cx="1736725" cy="2133600"/>
          </a:xfrm>
          <a:prstGeom prst="rect">
            <a:avLst/>
          </a:prstGeom>
          <a:noFill/>
        </p:spPr>
      </p:pic>
      <p:pic>
        <p:nvPicPr>
          <p:cNvPr id="5" name="Picture 2" descr="C:\Users\Анатолий\Desktop\92681767_large_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1736725" cy="2133600"/>
          </a:xfrm>
          <a:prstGeom prst="rect">
            <a:avLst/>
          </a:prstGeom>
          <a:noFill/>
        </p:spPr>
      </p:pic>
      <p:pic>
        <p:nvPicPr>
          <p:cNvPr id="2051" name="Picture 3" descr="C:\Users\Анатолий\Desktop\18835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714404"/>
            <a:ext cx="9591708" cy="7572404"/>
          </a:xfrm>
          <a:prstGeom prst="rect">
            <a:avLst/>
          </a:prstGeom>
          <a:noFill/>
        </p:spPr>
      </p:pic>
      <p:pic>
        <p:nvPicPr>
          <p:cNvPr id="8" name="Picture 6" descr="http://img0.liveinternet.ru/images/attach/c/7/94/642/94642978_0_91d39_22f38d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714620"/>
            <a:ext cx="2071702" cy="2285993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214686"/>
            <a:ext cx="3143272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99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Выбери подарки, в названии которых есть звук [Ш]</vt:lpstr>
      <vt:lpstr>Назови картинки ласково</vt:lpstr>
      <vt:lpstr>Разложи предметы в зависимости от места звука [Ш] в словах</vt:lpstr>
      <vt:lpstr>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 Ивонин</dc:creator>
  <cp:lastModifiedBy>Анатолий Ивонин</cp:lastModifiedBy>
  <cp:revision>13</cp:revision>
  <dcterms:created xsi:type="dcterms:W3CDTF">2016-11-14T15:08:20Z</dcterms:created>
  <dcterms:modified xsi:type="dcterms:W3CDTF">2016-11-17T20:59:22Z</dcterms:modified>
</cp:coreProperties>
</file>