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7" r:id="rId4"/>
    <p:sldId id="261" r:id="rId5"/>
    <p:sldId id="265" r:id="rId6"/>
    <p:sldId id="264" r:id="rId7"/>
    <p:sldId id="262" r:id="rId8"/>
    <p:sldId id="258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47EF-5AA5-4295-B459-4CBDBF7C08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A836-88ED-4C6D-A192-B36FAEFB4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Автоматизация звука Ш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psvector.ru/uploads/posts/2013-01/thumbs/1358887742_zmei-v-vekto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780928"/>
            <a:ext cx="2880320" cy="3600451"/>
          </a:xfrm>
          <a:prstGeom prst="roundRect">
            <a:avLst/>
          </a:prstGeom>
          <a:noFill/>
          <a:scene3d>
            <a:camera prst="perspectiveContrastingLeftFacing"/>
            <a:lightRig rig="threePt" dir="t"/>
          </a:scene3d>
          <a:sp3d>
            <a:bevelT w="165100" prst="coolSlant"/>
          </a:sp3d>
        </p:spPr>
      </p:pic>
      <p:sp>
        <p:nvSpPr>
          <p:cNvPr id="3" name="Полилиния 2"/>
          <p:cNvSpPr/>
          <p:nvPr/>
        </p:nvSpPr>
        <p:spPr>
          <a:xfrm>
            <a:off x="-84306" y="5228617"/>
            <a:ext cx="8430638" cy="1439693"/>
          </a:xfrm>
          <a:custGeom>
            <a:avLst/>
            <a:gdLst>
              <a:gd name="connsiteX0" fmla="*/ 8430638 w 8430638"/>
              <a:gd name="connsiteY0" fmla="*/ 938719 h 1439693"/>
              <a:gd name="connsiteX1" fmla="*/ 8216629 w 8430638"/>
              <a:gd name="connsiteY1" fmla="*/ 1084634 h 1439693"/>
              <a:gd name="connsiteX2" fmla="*/ 8051259 w 8430638"/>
              <a:gd name="connsiteY2" fmla="*/ 1240277 h 1439693"/>
              <a:gd name="connsiteX3" fmla="*/ 7749702 w 8430638"/>
              <a:gd name="connsiteY3" fmla="*/ 1415374 h 1439693"/>
              <a:gd name="connsiteX4" fmla="*/ 7389778 w 8430638"/>
              <a:gd name="connsiteY4" fmla="*/ 1386192 h 1439693"/>
              <a:gd name="connsiteX5" fmla="*/ 6660204 w 8430638"/>
              <a:gd name="connsiteY5" fmla="*/ 1191638 h 1439693"/>
              <a:gd name="connsiteX6" fmla="*/ 5784715 w 8430638"/>
              <a:gd name="connsiteY6" fmla="*/ 1152728 h 1439693"/>
              <a:gd name="connsiteX7" fmla="*/ 4724400 w 8430638"/>
              <a:gd name="connsiteY7" fmla="*/ 1288915 h 1439693"/>
              <a:gd name="connsiteX8" fmla="*/ 3381983 w 8430638"/>
              <a:gd name="connsiteY8" fmla="*/ 948447 h 1439693"/>
              <a:gd name="connsiteX9" fmla="*/ 2905327 w 8430638"/>
              <a:gd name="connsiteY9" fmla="*/ 150779 h 1439693"/>
              <a:gd name="connsiteX10" fmla="*/ 2282757 w 8430638"/>
              <a:gd name="connsiteY10" fmla="*/ 43774 h 1439693"/>
              <a:gd name="connsiteX11" fmla="*/ 1621276 w 8430638"/>
              <a:gd name="connsiteY11" fmla="*/ 228600 h 1439693"/>
              <a:gd name="connsiteX12" fmla="*/ 1134893 w 8430638"/>
              <a:gd name="connsiteY12" fmla="*/ 111868 h 1439693"/>
              <a:gd name="connsiteX13" fmla="*/ 862519 w 8430638"/>
              <a:gd name="connsiteY13" fmla="*/ 160506 h 1439693"/>
              <a:gd name="connsiteX14" fmla="*/ 745787 w 8430638"/>
              <a:gd name="connsiteY14" fmla="*/ 432881 h 1439693"/>
              <a:gd name="connsiteX15" fmla="*/ 687421 w 8430638"/>
              <a:gd name="connsiteY15" fmla="*/ 559340 h 1439693"/>
              <a:gd name="connsiteX16" fmla="*/ 570689 w 8430638"/>
              <a:gd name="connsiteY16" fmla="*/ 637162 h 1439693"/>
              <a:gd name="connsiteX17" fmla="*/ 123217 w 8430638"/>
              <a:gd name="connsiteY17" fmla="*/ 384243 h 1439693"/>
              <a:gd name="connsiteX18" fmla="*/ 64851 w 8430638"/>
              <a:gd name="connsiteY18" fmla="*/ 384243 h 143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30638" h="1439693">
                <a:moveTo>
                  <a:pt x="8430638" y="938719"/>
                </a:moveTo>
                <a:cubicBezTo>
                  <a:pt x="8355248" y="986546"/>
                  <a:pt x="8279859" y="1034374"/>
                  <a:pt x="8216629" y="1084634"/>
                </a:cubicBezTo>
                <a:cubicBezTo>
                  <a:pt x="8153399" y="1134894"/>
                  <a:pt x="8129080" y="1185154"/>
                  <a:pt x="8051259" y="1240277"/>
                </a:cubicBezTo>
                <a:cubicBezTo>
                  <a:pt x="7973438" y="1295400"/>
                  <a:pt x="7859949" y="1391055"/>
                  <a:pt x="7749702" y="1415374"/>
                </a:cubicBezTo>
                <a:cubicBezTo>
                  <a:pt x="7639455" y="1439693"/>
                  <a:pt x="7571361" y="1423481"/>
                  <a:pt x="7389778" y="1386192"/>
                </a:cubicBezTo>
                <a:cubicBezTo>
                  <a:pt x="7208195" y="1348903"/>
                  <a:pt x="6927714" y="1230549"/>
                  <a:pt x="6660204" y="1191638"/>
                </a:cubicBezTo>
                <a:cubicBezTo>
                  <a:pt x="6392694" y="1152727"/>
                  <a:pt x="6107349" y="1136515"/>
                  <a:pt x="5784715" y="1152728"/>
                </a:cubicBezTo>
                <a:cubicBezTo>
                  <a:pt x="5462081" y="1168941"/>
                  <a:pt x="5124855" y="1322962"/>
                  <a:pt x="4724400" y="1288915"/>
                </a:cubicBezTo>
                <a:cubicBezTo>
                  <a:pt x="4323945" y="1254868"/>
                  <a:pt x="3685162" y="1138136"/>
                  <a:pt x="3381983" y="948447"/>
                </a:cubicBezTo>
                <a:cubicBezTo>
                  <a:pt x="3078804" y="758758"/>
                  <a:pt x="3088531" y="301558"/>
                  <a:pt x="2905327" y="150779"/>
                </a:cubicBezTo>
                <a:cubicBezTo>
                  <a:pt x="2722123" y="0"/>
                  <a:pt x="2496766" y="30804"/>
                  <a:pt x="2282757" y="43774"/>
                </a:cubicBezTo>
                <a:cubicBezTo>
                  <a:pt x="2068749" y="56744"/>
                  <a:pt x="1812587" y="217251"/>
                  <a:pt x="1621276" y="228600"/>
                </a:cubicBezTo>
                <a:cubicBezTo>
                  <a:pt x="1429965" y="239949"/>
                  <a:pt x="1261352" y="123217"/>
                  <a:pt x="1134893" y="111868"/>
                </a:cubicBezTo>
                <a:cubicBezTo>
                  <a:pt x="1008434" y="100519"/>
                  <a:pt x="927370" y="107004"/>
                  <a:pt x="862519" y="160506"/>
                </a:cubicBezTo>
                <a:cubicBezTo>
                  <a:pt x="797668" y="214008"/>
                  <a:pt x="774970" y="366409"/>
                  <a:pt x="745787" y="432881"/>
                </a:cubicBezTo>
                <a:cubicBezTo>
                  <a:pt x="716604" y="499353"/>
                  <a:pt x="716604" y="525293"/>
                  <a:pt x="687421" y="559340"/>
                </a:cubicBezTo>
                <a:cubicBezTo>
                  <a:pt x="658238" y="593387"/>
                  <a:pt x="664723" y="666345"/>
                  <a:pt x="570689" y="637162"/>
                </a:cubicBezTo>
                <a:cubicBezTo>
                  <a:pt x="476655" y="607979"/>
                  <a:pt x="207523" y="426396"/>
                  <a:pt x="123217" y="384243"/>
                </a:cubicBezTo>
                <a:cubicBezTo>
                  <a:pt x="38911" y="342090"/>
                  <a:pt x="0" y="390728"/>
                  <a:pt x="64851" y="384243"/>
                </a:cubicBezTo>
              </a:path>
            </a:pathLst>
          </a:cu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img0.liveinternet.ru/images/attach/c/4/79/935/79935008_large_d3be6a0d4634114c0249ebe548a3b031_fu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340768"/>
            <a:ext cx="3096344" cy="3924301"/>
          </a:xfrm>
          <a:prstGeom prst="rect">
            <a:avLst/>
          </a:prstGeom>
          <a:noFill/>
        </p:spPr>
      </p:pic>
      <p:pic>
        <p:nvPicPr>
          <p:cNvPr id="1030" name="Picture 6" descr="http://i.allday.ru/uploads/posts/1179863866_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484784"/>
            <a:ext cx="1727519" cy="1224136"/>
          </a:xfrm>
          <a:prstGeom prst="ellipse">
            <a:avLst/>
          </a:prstGeom>
          <a:noFill/>
        </p:spPr>
      </p:pic>
      <p:pic>
        <p:nvPicPr>
          <p:cNvPr id="1032" name="Picture 8" descr="http://i.allday.ru/uploads/posts/1179863866_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636912"/>
            <a:ext cx="1625900" cy="1152128"/>
          </a:xfrm>
          <a:prstGeom prst="ellipse">
            <a:avLst/>
          </a:prstGeom>
          <a:noFill/>
        </p:spPr>
      </p:pic>
      <p:pic>
        <p:nvPicPr>
          <p:cNvPr id="1034" name="Picture 10" descr="http://i.allday.ru/uploads/posts/1179863866_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636912"/>
            <a:ext cx="1440160" cy="1020511"/>
          </a:xfrm>
          <a:prstGeom prst="ellipse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3928" y="148478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Как шипит змея?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Как шелестят листья?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F9D8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F9D8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F9D8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F9D8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F9D8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F9D8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viki.com.ua/published/publicdata/LOGPASSKVIKI/attachments/SC/products_pictures/dz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04664"/>
            <a:ext cx="4752528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602128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Как сдувается шарик?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396  0.027 0.07993  0.06 0.07993  C 0.099 0.07993  0.113 0.03996  0.119 0.01599  L 0.125 -0.01599  C 0.131 -0.03996  0.146 -0.07993  0.19 -0.07993  C 0.218 -0.07993  0.25 -0.04396  0.25 0  C 0.25 0.04396  0.218 0.07993  0.19 0.07993  C 0.146 0.07993  0.131 0.03996  0.125 0.01599  L 0.119 -0.01599  C 0.113 -0.03996  0.099 -0.07993  0.06 -0.07993  C 0.027 -0.07993  0 -0.04396  0 0  Z" pathEditMode="relative" ptsTypes="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rahla.net/images/photo/1/20111004/4755514/big/1317729286331874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052736"/>
            <a:ext cx="2040322" cy="2520000"/>
          </a:xfrm>
          <a:prstGeom prst="rect">
            <a:avLst/>
          </a:prstGeom>
          <a:noFill/>
        </p:spPr>
      </p:pic>
      <p:pic>
        <p:nvPicPr>
          <p:cNvPr id="2052" name="Picture 4" descr="http://files-cdn.formspring.me/photos/20110927/n4e8209eea7ed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052736"/>
            <a:ext cx="2519999" cy="2520000"/>
          </a:xfrm>
          <a:prstGeom prst="rect">
            <a:avLst/>
          </a:prstGeom>
          <a:noFill/>
        </p:spPr>
      </p:pic>
      <p:pic>
        <p:nvPicPr>
          <p:cNvPr id="2054" name="Picture 6" descr="http://www.salon-mebeli.com.ua/images/large/shkaf-a-szafa208malgosiabr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402" y="1052736"/>
            <a:ext cx="3352598" cy="2520000"/>
          </a:xfrm>
          <a:prstGeom prst="rect">
            <a:avLst/>
          </a:prstGeom>
          <a:noFill/>
        </p:spPr>
      </p:pic>
      <p:pic>
        <p:nvPicPr>
          <p:cNvPr id="2056" name="Picture 8" descr="http://static4.depositphotos.com/1000109/338/i/950/depositphotos_3383860-Branch-of-dog-ros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005064"/>
            <a:ext cx="3786269" cy="2520000"/>
          </a:xfrm>
          <a:prstGeom prst="rect">
            <a:avLst/>
          </a:prstGeom>
          <a:noFill/>
        </p:spPr>
      </p:pic>
      <p:pic>
        <p:nvPicPr>
          <p:cNvPr id="2058" name="Picture 10" descr="http://mysportshop.ru/upload/iblock/be7/Shayba_en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933056"/>
            <a:ext cx="2519999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ogolife.ru/wp-content/gallery/kartinniy-material-dlya-zakrepleniya-zvukoproiznosheniya/kartinniy-material-zvyk-s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2656"/>
            <a:ext cx="856895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ogolife.ru/wp-content/gallery/post/kompyuternaya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920880" cy="5616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580526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Проведи змейку по </a:t>
            </a:r>
            <a:r>
              <a:rPr lang="ru-RU" sz="3200" b="1" dirty="0" err="1" smtClean="0">
                <a:solidFill>
                  <a:srgbClr val="FF0000"/>
                </a:solidFill>
              </a:rPr>
              <a:t>дрожке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edlib.ru/books1/5/0338/image0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836712"/>
            <a:ext cx="6192688" cy="4536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587727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Паша везет мишку на машине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mg1.liveinternet.ru/images/attach/b/3/9/315/9315091_1195770357_526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2876550" cy="3324226"/>
          </a:xfrm>
          <a:prstGeom prst="homePlate">
            <a:avLst>
              <a:gd name="adj" fmla="val 51207"/>
            </a:avLst>
          </a:prstGeom>
          <a:noFill/>
          <a:ln>
            <a:solidFill>
              <a:srgbClr val="FFC000"/>
            </a:solidFill>
          </a:ln>
        </p:spPr>
      </p:pic>
      <p:pic>
        <p:nvPicPr>
          <p:cNvPr id="3076" name="Picture 4" descr="http://img3.proshkolu.ru/content/media/pic/std/1000000/248000/247637-2eee316cde626f6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861048"/>
            <a:ext cx="1800200" cy="1800200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594928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Кошка догоняет мышку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67808E-7 C 0.00747 -0.02521 0.01754 -0.04926 0.03785 -0.04926 C 0.06059 -0.04926 0.06858 -0.02521 0.07604 -7.67808E-7 C 0.08629 0.02798 0.09375 0.05597 0.11927 0.05597 C 0.14219 0.05597 0.14966 0.02798 0.15973 -7.67808E-7 C 0.16459 -0.02521 0.17466 -0.04926 0.19757 -0.04926 C 0.21789 -0.04926 0.22795 -0.02521 0.23594 -7.67808E-7 C 0.24341 0.02798 0.25348 0.05597 0.27639 0.05597 C 0.29931 0.05597 0.31702 -7.67808E-7 0.31702 0.00023 C 0.32448 -0.02521 0.33229 -0.04926 0.35486 -0.04926 C 0.37761 -0.04926 0.38559 -0.02521 0.39306 -7.67808E-7 C 0.4033 0.02798 0.41077 0.05597 0.43629 0.05597 C 0.4592 0.05597 0.46667 0.02798 0.47414 -7.67808E-7 C 0.4842 -0.02521 0.49167 -0.04926 0.51459 -0.04926 C 0.5349 -0.04926 0.54497 -0.02521 0.55295 -7.67808E-7 C 0.56042 0.02798 0.57049 0.05597 0.59341 0.05597 C 0.61632 0.05597 0.62379 0.02798 0.63403 -7.67808E-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friendship.com.ru/speak/i/07_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D863"/>
              </a:clrFrom>
              <a:clrTo>
                <a:srgbClr val="DBD86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76672"/>
            <a:ext cx="6840760" cy="55446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609329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Маша шьет штанишки мишке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Автоматизация звука Ш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2013-08-02T16:06:24Z</dcterms:created>
  <dcterms:modified xsi:type="dcterms:W3CDTF">2014-03-20T15:50:29Z</dcterms:modified>
</cp:coreProperties>
</file>