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1667AF-F0B8-493F-89F6-0D1DE5100BC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9D1E5A-5036-4024-A7A5-51D4BABC42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: учитель – логопед ГДОУ №67 Фрунзенского района БЕЛОВА Л.И.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ИГРЫ ДЛЯ ФОРМИРОВАНИЯ ФОНЕМАТИЧЕСКИХ ФУНКЦИЙ У ДЕТЕЙ СРЕДНЕГО  ДОШКОЛЬНОГО ВОЗРАСТА С ДИАГНОЗОМ  ОНР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00042"/>
            <a:ext cx="85725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00042"/>
            <a:ext cx="857256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00042"/>
            <a:ext cx="92869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85852" y="5000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572140"/>
            <a:ext cx="92869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572140"/>
            <a:ext cx="85725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572140"/>
            <a:ext cx="85725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0694" y="557214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478634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«Длинная и гибкая,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Охотится за рыбками.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Порой пуста, как дудочка,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А петь не может….»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УД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35743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ние лист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736"/>
            <a:ext cx="6643734" cy="5151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28794" y="357166"/>
            <a:ext cx="49292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ЧУДЕСНО!</a:t>
            </a:r>
            <a:endParaRPr lang="ru-RU" sz="3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635798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ВНИМАНИЮ РОДИТЕЛЕЙ И ПЕДАГОГОВ  ! ДЕТЯМ СРЕДНЕГО ВОЗРАСТА ПОДОБНЫЕ ИГРЫ И ЗАДАНИЯ ДАЁМ НЕ БОЛЕЕ 2 Х – 3 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ВЕНО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143248"/>
            <a:ext cx="428628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Игры на определение  длинных и коротких слов ( даются при начальном обучении).</a:t>
            </a:r>
          </a:p>
          <a:p>
            <a:r>
              <a:rPr lang="ru-RU" dirty="0" smtClean="0"/>
              <a:t>Игры «Лабиринт» на закрепление полученных навыков.</a:t>
            </a:r>
          </a:p>
          <a:p>
            <a:r>
              <a:rPr lang="ru-RU" dirty="0" smtClean="0"/>
              <a:t>«Какое слово не подходит» – определение лишнего слова, дают всегда без наглядности.</a:t>
            </a:r>
          </a:p>
          <a:p>
            <a:r>
              <a:rPr lang="ru-RU" dirty="0" smtClean="0"/>
              <a:t>Игры «Доскажи словечко.» формируют  фонематическое восприятие.</a:t>
            </a:r>
          </a:p>
          <a:p>
            <a:r>
              <a:rPr lang="ru-RU" dirty="0" smtClean="0"/>
              <a:t>Игры «Найди место звука в слове.» – более сложный материал.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52864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Игра «Длинное – короткое.»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с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643182"/>
            <a:ext cx="3262649" cy="2171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85918" y="5500702"/>
            <a:ext cx="21431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сад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29190" y="3643314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ор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3976699" cy="2978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357818" y="3143248"/>
            <a:ext cx="271464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57290" y="5643578"/>
            <a:ext cx="2928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огород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71678"/>
            <a:ext cx="2643188" cy="3524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357686" y="3500438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71604" y="6072206"/>
            <a:ext cx="21431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пень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55721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ИГРА «ДОЙДИ ДО ДОМИКА ГНОМА.»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ГНОМ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143380"/>
            <a:ext cx="1715312" cy="200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5072074"/>
            <a:ext cx="1928826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714752"/>
            <a:ext cx="1214446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428868"/>
            <a:ext cx="1285884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428868"/>
            <a:ext cx="1500198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428868"/>
            <a:ext cx="1571636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71678"/>
            <a:ext cx="1714512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апельс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572008"/>
            <a:ext cx="881062" cy="8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верх 11"/>
          <p:cNvSpPr/>
          <p:nvPr/>
        </p:nvSpPr>
        <p:spPr>
          <a:xfrm>
            <a:off x="5643570" y="3786190"/>
            <a:ext cx="571504" cy="21431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ЛИСТ КЛЕ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428868"/>
            <a:ext cx="1523979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лево 13"/>
          <p:cNvSpPr/>
          <p:nvPr/>
        </p:nvSpPr>
        <p:spPr>
          <a:xfrm>
            <a:off x="5357818" y="3000372"/>
            <a:ext cx="928694" cy="4286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огурч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357298"/>
            <a:ext cx="1571636" cy="96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трелка влево 16"/>
          <p:cNvSpPr/>
          <p:nvPr/>
        </p:nvSpPr>
        <p:spPr>
          <a:xfrm>
            <a:off x="2500298" y="2928934"/>
            <a:ext cx="2428892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Игра «КАКОЕ СЛОВО НЕ ПОДХОДИТ?»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Д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228601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Д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143116"/>
            <a:ext cx="2271722" cy="2271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С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357430"/>
            <a:ext cx="2643174" cy="1853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28662" y="5072074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ДОМ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5072074"/>
            <a:ext cx="18573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ДОМ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5072074"/>
            <a:ext cx="20717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СОМ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635798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ИГРЫ НА РАЗВИТИЕ  УМЕНИЙ У ДЕТЕЙ  СОСТАВЛЯТЬ РИФМЫ И ОПЕРЕДЕЛЯТЬ МЕСТО ЗВУКА В СЛОВЕ.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утю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43182"/>
            <a:ext cx="381000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Д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00306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6000768"/>
            <a:ext cx="128588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6000768"/>
            <a:ext cx="107157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6000768"/>
            <a:ext cx="107157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14414" y="6000768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64291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Игра «Отгадай –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ка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!»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785926"/>
            <a:ext cx="41434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«Он плывёт по простыне, как кораблик на волне.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Он хозяйкам добрый друг – электрический……»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утю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00438"/>
            <a:ext cx="2976570" cy="3028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</TotalTime>
  <Words>195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ИГРЫ ДЛЯ ФОРМИРОВАНИЯ ФОНЕМАТИЧЕСКИХ ФУНКЦИЙ У ДЕТЕЙ СРЕДНЕГО  ДОШКОЛЬНОГО ВОЗРАСТА С ДИАГНОЗОМ  ОНР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ФОРМИРОВАНИЯ ФОНЕМАТИЧЕСКИХ ФУНКЦИЙ У ДЕТЕЙ</dc:title>
  <dc:creator>777</dc:creator>
  <cp:lastModifiedBy>777</cp:lastModifiedBy>
  <cp:revision>7</cp:revision>
  <dcterms:created xsi:type="dcterms:W3CDTF">2011-10-18T14:03:25Z</dcterms:created>
  <dcterms:modified xsi:type="dcterms:W3CDTF">2011-10-18T15:04:43Z</dcterms:modified>
</cp:coreProperties>
</file>