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wmf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jpeg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4.wmf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112" y="1817550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Verdana" pitchFamily="34" charset="0"/>
              </a:rPr>
              <a:t>«Поймай звук Л»</a:t>
            </a:r>
          </a:p>
          <a:p>
            <a:pPr algn="ctr"/>
            <a:endParaRPr lang="ru-RU" sz="54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10" name="Picture 4" descr="4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71876"/>
            <a:ext cx="2273585" cy="302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весна 4\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74" y="5476876"/>
            <a:ext cx="1554919" cy="10757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5186691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Учитель-логопед</a:t>
            </a:r>
          </a:p>
          <a:p>
            <a:r>
              <a:rPr lang="ru-RU" dirty="0" smtClean="0"/>
              <a:t>Мотькина Ольга Сергеевна</a:t>
            </a:r>
          </a:p>
          <a:p>
            <a:r>
              <a:rPr lang="ru-RU" dirty="0" smtClean="0"/>
              <a:t>МБДОУ «Весёлые ребята» с.Новый 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2714620"/>
            <a:ext cx="785818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500" b="1" dirty="0" smtClean="0">
                <a:solidFill>
                  <a:srgbClr val="FF0000"/>
                </a:solidFill>
                <a:latin typeface="Comic Sans MS" pitchFamily="66" charset="0"/>
              </a:rPr>
              <a:t>ЗАДАНИЕ: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Назови картинки. 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Если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 слове есть звук 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[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]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– нажми красный 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кружок  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если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нет, то нажми синий 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кружок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Развитие фонематического слуха,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звукового анализа,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автоматизация звука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[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]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вал 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72132" y="4857760"/>
            <a:ext cx="535785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8161758" y="5357826"/>
            <a:ext cx="625083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D:\PFILES\MSOFFICE\MEDIA\CNTCD1\CLIPART2\J0232570.WMF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500042"/>
            <a:ext cx="17552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RAWFISH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7290" y="3591340"/>
            <a:ext cx="2804219" cy="18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884" y="3798686"/>
            <a:ext cx="1704849" cy="16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FILES\MSOFFICE\MEDIA\CNTCD1\CLIPART2\J021514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57166"/>
            <a:ext cx="2827673" cy="2116135"/>
          </a:xfrm>
          <a:prstGeom prst="rect">
            <a:avLst/>
          </a:prstGeom>
          <a:noFill/>
        </p:spPr>
      </p:pic>
      <p:sp>
        <p:nvSpPr>
          <p:cNvPr id="20" name="Овал 1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35729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500694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28598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858016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00232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 descr="CMPFRCO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58307" y="428604"/>
            <a:ext cx="16839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PFILES\MSOFFICE\MEDIA\CNTCD1\CLIPART2\J0215161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62503" y="3643314"/>
            <a:ext cx="1842583" cy="1897068"/>
          </a:xfrm>
          <a:prstGeom prst="rect">
            <a:avLst/>
          </a:prstGeom>
          <a:noFill/>
        </p:spPr>
      </p:pic>
      <p:pic>
        <p:nvPicPr>
          <p:cNvPr id="2053" name="Picture 5" descr="D:\PFILES\MSOFFICE\MEDIA\CNTCD1\CLIPART2\J0215358.WM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23335" y="3500438"/>
            <a:ext cx="1509012" cy="2200275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86050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857356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0076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786050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857356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:\ЛОГОПЕД\звук л\ц5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57884" y="571480"/>
            <a:ext cx="1634813" cy="1774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C -0.06354 0.07075 -0.30191 0.33618 -0.38143 0.42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2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DR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1755" y="857232"/>
            <a:ext cx="19562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J021511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357166"/>
            <a:ext cx="1492602" cy="23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J023297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86446" y="3914698"/>
            <a:ext cx="2075433" cy="19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PFILES\MSOFFICE\MEDIA\CNTCD1\CLIPART2\J0215523.WM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1906785" y="3848771"/>
            <a:ext cx="1472778" cy="200026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714480" y="300037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85788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571736" y="300037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786578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7167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675" y="428604"/>
            <a:ext cx="2000263" cy="2000263"/>
          </a:xfrm>
          <a:prstGeom prst="rect">
            <a:avLst/>
          </a:prstGeom>
          <a:noFill/>
        </p:spPr>
      </p:pic>
      <p:pic>
        <p:nvPicPr>
          <p:cNvPr id="4100" name="Picture 4" descr="J023296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96323" y="3500438"/>
            <a:ext cx="23793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475" y="3551823"/>
            <a:ext cx="2247180" cy="2162140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14612" y="25003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35729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00760" y="24288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35742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24288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714480" y="25003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:\весна 4\0_38cda_9c06615e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0694" y="428604"/>
            <a:ext cx="2358961" cy="159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4798E-6 C -0.04427 -0.08578 -0.21059 -0.40786 -0.26598 -0.515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2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4068870"/>
            <a:ext cx="1547822" cy="1997189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61436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135729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786446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500694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2886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929454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500826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428728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E:\ЛОГОПЕД\звук л\7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16777">
            <a:off x="1163963" y="744151"/>
            <a:ext cx="1856115" cy="1992302"/>
          </a:xfrm>
          <a:prstGeom prst="rect">
            <a:avLst/>
          </a:prstGeom>
          <a:noFill/>
        </p:spPr>
      </p:pic>
      <p:pic>
        <p:nvPicPr>
          <p:cNvPr id="19" name="Picture 2" descr="E:\ЛОГОПЕД\звук л\3a7cd69f2d2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15128">
            <a:off x="5364239" y="4439539"/>
            <a:ext cx="2489007" cy="1006321"/>
          </a:xfrm>
          <a:prstGeom prst="rect">
            <a:avLst/>
          </a:prstGeom>
          <a:noFill/>
        </p:spPr>
      </p:pic>
      <p:pic>
        <p:nvPicPr>
          <p:cNvPr id="20" name="Picture 5" descr="E:\ЛОГОПЕД\звук л\djateооз.gif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 rot="1242872" flipH="1">
            <a:off x="5719570" y="342069"/>
            <a:ext cx="1634048" cy="233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12E-6 C -0.0085 -0.05088 -0.04028 -0.2419 -0.05087 -0.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14E-6 C 0.01424 -0.07214 0.06754 -0.34243 0.08525 -0.43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171" name="Picture 3" descr="D:\PFILES\MSOFFICE\MEDIA\CNTCD1\CLIPART2\J02151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2386855" cy="198755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3985554"/>
            <a:ext cx="1432813" cy="1971195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2571736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700089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5429256" y="60722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1571604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6429388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2500298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6072198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150016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E:\ЛОГОПЕД\звук л\кеп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4000504"/>
            <a:ext cx="2120590" cy="1956245"/>
          </a:xfrm>
          <a:prstGeom prst="rect">
            <a:avLst/>
          </a:prstGeom>
          <a:noFill/>
        </p:spPr>
      </p:pic>
      <p:pic>
        <p:nvPicPr>
          <p:cNvPr id="20" name="Picture 5" descr="D:\PFILES\MSOFFICE\MEDIA\CNTCD1\CLIPART2\J021579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642918"/>
            <a:ext cx="140297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147" name="Picture 3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058993" cy="29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78605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57173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6072198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929454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4370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7160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85918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E:\ЛОГОПЕД\звук л\2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786190"/>
            <a:ext cx="2706189" cy="2235200"/>
          </a:xfrm>
          <a:prstGeom prst="rect">
            <a:avLst/>
          </a:prstGeom>
          <a:noFill/>
        </p:spPr>
      </p:pic>
      <p:pic>
        <p:nvPicPr>
          <p:cNvPr id="2050" name="Picture 2" descr="F:\КАРТИНКИ\картинки для логопедической работы часть 1\автобус 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215" y="4286256"/>
            <a:ext cx="2187535" cy="1338257"/>
          </a:xfrm>
          <a:prstGeom prst="rect">
            <a:avLst/>
          </a:prstGeom>
          <a:noFill/>
        </p:spPr>
      </p:pic>
      <p:pic>
        <p:nvPicPr>
          <p:cNvPr id="20" name="Picture 6" descr="E:\ЛОГОПЕД\звук л\scan 122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429256" y="857232"/>
            <a:ext cx="199717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59</Words>
  <Application>Microsoft Office PowerPoint</Application>
  <PresentationFormat>On-screen Show (4:3)</PresentationFormat>
  <Paragraphs>15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оля</cp:lastModifiedBy>
  <cp:revision>27</cp:revision>
  <dcterms:created xsi:type="dcterms:W3CDTF">2011-05-25T06:28:32Z</dcterms:created>
  <dcterms:modified xsi:type="dcterms:W3CDTF">2015-02-19T05:46:12Z</dcterms:modified>
</cp:coreProperties>
</file>