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99" r:id="rId3"/>
    <p:sldId id="256" r:id="rId4"/>
    <p:sldId id="257" r:id="rId5"/>
    <p:sldId id="282" r:id="rId6"/>
    <p:sldId id="258" r:id="rId7"/>
    <p:sldId id="259" r:id="rId8"/>
    <p:sldId id="283" r:id="rId9"/>
    <p:sldId id="298" r:id="rId10"/>
    <p:sldId id="275" r:id="rId11"/>
    <p:sldId id="260" r:id="rId12"/>
    <p:sldId id="261" r:id="rId13"/>
    <p:sldId id="262" r:id="rId14"/>
    <p:sldId id="263" r:id="rId15"/>
    <p:sldId id="264" r:id="rId16"/>
    <p:sldId id="265" r:id="rId17"/>
    <p:sldId id="284" r:id="rId18"/>
    <p:sldId id="266" r:id="rId19"/>
    <p:sldId id="267" r:id="rId20"/>
    <p:sldId id="300" r:id="rId21"/>
    <p:sldId id="277" r:id="rId22"/>
    <p:sldId id="291" r:id="rId23"/>
    <p:sldId id="278" r:id="rId24"/>
    <p:sldId id="279" r:id="rId25"/>
    <p:sldId id="292" r:id="rId26"/>
    <p:sldId id="293" r:id="rId27"/>
    <p:sldId id="294" r:id="rId28"/>
    <p:sldId id="274" r:id="rId29"/>
    <p:sldId id="305" r:id="rId30"/>
    <p:sldId id="272" r:id="rId31"/>
    <p:sldId id="276" r:id="rId32"/>
    <p:sldId id="281" r:id="rId33"/>
    <p:sldId id="296" r:id="rId34"/>
    <p:sldId id="297" r:id="rId35"/>
    <p:sldId id="303" r:id="rId36"/>
    <p:sldId id="269" r:id="rId37"/>
    <p:sldId id="270" r:id="rId38"/>
    <p:sldId id="271" r:id="rId39"/>
    <p:sldId id="302" r:id="rId40"/>
    <p:sldId id="273" r:id="rId41"/>
    <p:sldId id="285" r:id="rId42"/>
    <p:sldId id="286" r:id="rId43"/>
    <p:sldId id="287" r:id="rId44"/>
    <p:sldId id="288" r:id="rId45"/>
    <p:sldId id="289" r:id="rId46"/>
    <p:sldId id="290" r:id="rId47"/>
    <p:sldId id="30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6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>
        <p:scale>
          <a:sx n="76" d="100"/>
          <a:sy n="76" d="100"/>
        </p:scale>
        <p:origin x="-119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8;\&#1083;&#1086;&#1075;&#1086;%20&#1088;&#1072;&#1089;&#1087;&#1077;&#1074;\&#1056;&#1040;1%5d.mp3" TargetMode="Externa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4.bp.blogspot.com/-HRgO7hZx3RE/WGDI92RshlI/AAAAAAAAAJY/203zy2dPO6A2sF62qCMja-tvWts90XT1ACLcB/s1600/light-yellow-abstract-backgrounds-powerpoint%2Bcop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2348880"/>
            <a:ext cx="534736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Презентация: «Автоматизация звука Р»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332656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МБДОУ «Детский сад № 3»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4221088"/>
            <a:ext cx="1817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Разработала:</a:t>
            </a:r>
          </a:p>
          <a:p>
            <a:r>
              <a:rPr lang="ru-RU" dirty="0" smtClean="0"/>
              <a:t>учитель-логопед</a:t>
            </a:r>
          </a:p>
          <a:p>
            <a:r>
              <a:rPr lang="ru-RU" dirty="0" smtClean="0"/>
              <a:t>Комарова И.А.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4.bp.blogspot.com/-HRgO7hZx3RE/WGDI92RshlI/AAAAAAAAAJY/203zy2dPO6A2sF62qCMja-tvWts90XT1ACLcB/s1600/light-yellow-abstract-backgrounds-powerpoint%2Bcop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1916832"/>
            <a:ext cx="579960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Путешествуем с животными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Admin\Рабочий стол\р\худож\0_786bb_6b8cf48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857"/>
            <a:ext cx="9144000" cy="6966857"/>
          </a:xfrm>
          <a:prstGeom prst="rect">
            <a:avLst/>
          </a:prstGeom>
          <a:noFill/>
        </p:spPr>
      </p:pic>
      <p:pic>
        <p:nvPicPr>
          <p:cNvPr id="11" name="Содержимое 10" descr="Копия (4) untitled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67944" y="3963370"/>
            <a:ext cx="1008112" cy="1084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4722 0.2106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опия (4) Копия untitled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420888"/>
            <a:ext cx="6275040" cy="2379285"/>
          </a:xfrm>
        </p:spPr>
      </p:pic>
      <p:pic>
        <p:nvPicPr>
          <p:cNvPr id="5" name="Содержимое 4" descr="Копия (3) untitled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2016224" cy="216935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5 0.18379 C 0.09861 0.18981 0.10365 0.1956 0.10955 0.19792 C 0.11285 0.20092 0.1191 0.20671 0.12309 0.2081 C 0.12899 0.21018 0.13542 0.20995 0.14132 0.21227 C 0.15139 0.21643 0.16129 0.22106 0.1717 0.2243 C 0.18108 0.22708 0.1908 0.22778 0.20035 0.23032 C 0.21042 0.24375 0.23368 0.2412 0.24583 0.24236 C 0.26111 0.2493 0.2724 0.24167 0.28524 0.23449 C 0.29132 0.23102 0.29861 0.22893 0.30504 0.22639 C 0.31788 0.21435 0.30174 0.23055 0.3125 0.2162 C 0.3158 0.2118 0.32083 0.2081 0.32465 0.20417 C 0.33264 0.1956 0.32257 0.20486 0.33073 0.19398 C 0.33629 0.18657 0.34392 0.18217 0.34896 0.17384 C 0.35868 0.15787 0.36545 0.14236 0.37778 0.1294 C 0.37882 0.12824 0.37951 0.12616 0.38073 0.12523 C 0.38351 0.12315 0.38681 0.12268 0.38976 0.12129 C 0.39479 0.11458 0.39983 0.10764 0.40504 0.10116 C 0.40677 0.09907 0.41597 0.09421 0.41858 0.09305 C 0.43177 0.08727 0.44427 0.08356 0.45799 0.08079 C 0.45955 0.08125 0.46962 0.08379 0.4717 0.08495 C 0.47344 0.08588 0.47465 0.08796 0.47622 0.08889 C 0.47917 0.09074 0.48229 0.09167 0.48524 0.09305 C 0.48837 0.09444 0.49445 0.09699 0.49445 0.09699 C 0.49896 0.10324 0.49844 0.10648 0.50504 0.10903 C 0.51181 0.11875 0.50365 0.10833 0.5125 0.11528 C 0.52014 0.12129 0.52396 0.1331 0.53368 0.1375 C 0.53472 0.13889 0.53576 0.14028 0.53681 0.14143 C 0.5382 0.14305 0.53993 0.14398 0.54132 0.1456 C 0.54618 0.15139 0.55035 0.15972 0.55642 0.16366 C 0.56094 0.16667 0.56563 0.16875 0.57014 0.17176 C 0.57639 0.17592 0.57986 0.18264 0.58681 0.18588 C 0.59358 0.19537 0.58542 0.18403 0.5974 0.2 C 0.59844 0.20139 0.60035 0.20417 0.60035 0.20417 C 0.60243 0.21227 0.60781 0.21759 0.61406 0.22014 C 0.61858 0.22639 0.62465 0.22754 0.63073 0.23032 C 0.63698 0.22754 0.63958 0.22083 0.64583 0.21829 C 0.6474 0.2169 0.64879 0.21528 0.65035 0.21412 C 0.65174 0.21319 0.65365 0.21319 0.65504 0.21227 C 0.6625 0.20694 0.66736 0.19977 0.67309 0.1919 C 0.67517 0.18356 0.67899 0.17847 0.68524 0.17569 C 0.68837 0.1743 0.69132 0.17315 0.69445 0.17176 C 0.69601 0.17106 0.69896 0.16967 0.69896 0.16967 C 0.71094 0.17523 0.69601 0.16967 0.70799 0.16967 C 0.71649 0.16967 0.72517 0.17106 0.73368 0.17176 C 0.74236 0.17893 0.74618 0.19097 0.75347 0.2 C 0.75712 0.21389 0.7592 0.22824 0.7625 0.24236 C 0.76198 0.25995 0.76528 0.28449 0.75504 0.29907 C 0.75295 0.30694 0.74826 0.32268 0.74288 0.32731 C 0.73646 0.33287 0.72951 0.3412 0.72465 0.34954 C 0.7224 0.35347 0.72066 0.35764 0.71858 0.36157 C 0.71649 0.36551 0.70955 0.36967 0.70955 0.36967 C 0.70191 0.38449 0.69149 0.39699 0.68229 0.41018 C 0.67969 0.42037 0.67118 0.43009 0.66563 0.43842 " pathEditMode="relative" ptsTypes="ffffffffffffffffffffffffffffffffffffffffffffffffffffA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опия Копия untitled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85952"/>
            <a:ext cx="5626968" cy="1524209"/>
          </a:xfrm>
        </p:spPr>
      </p:pic>
      <p:pic>
        <p:nvPicPr>
          <p:cNvPr id="8" name="Содержимое 7" descr="Копия untitled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8452" y="1658184"/>
            <a:ext cx="2800012" cy="29669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65 0.09537 C -0.16198 0.0919 -0.15469 0.09584 -0.16129 0.08935 C -0.16424 0.08634 -0.17032 0.08125 -0.17032 0.08125 C -0.17848 0.06435 -0.16754 0.08426 -0.17796 0.07315 C -0.18802 0.0625 -0.17362 0.07037 -0.18542 0.06505 C -0.1908 0.05834 -0.19532 0.04792 -0.20209 0.04491 C -0.21112 0.03357 -0.19862 0.04815 -0.20973 0.03889 C -0.21962 0.03056 -0.20556 0.03889 -0.2158 0.03079 C -0.21719 0.02963 -0.21893 0.02963 -0.22032 0.02871 C -0.22188 0.02755 -0.22344 0.02616 -0.22483 0.02477 C -0.22605 0.02361 -0.22674 0.02153 -0.22796 0.0206 C -0.23212 0.01736 -0.2415 0.01459 -0.2415 0.01459 C -0.24896 0.00509 -0.2448 0.00834 -0.26424 0.0125 C -0.27188 0.01412 -0.27605 0.01898 -0.28247 0.02269 C -0.28855 0.02616 -0.29584 0.02778 -0.30209 0.03079 C -0.30816 0.03843 -0.31546 0.04398 -0.32188 0.05093 C -0.33039 0.06019 -0.3349 0.07454 -0.34601 0.07917 C -0.34827 0.08218 -0.35417 0.08982 -0.3566 0.09144 C -0.36337 0.09584 -0.37205 0.09838 -0.37934 0.10139 C -0.38438 0.1081 -0.39011 0.10718 -0.39601 0.11158 C -0.40382 0.11736 -0.41025 0.12384 -0.41875 0.12778 C -0.43386 0.12709 -0.44914 0.1257 -0.46424 0.1257 C -0.4658 0.1257 -0.46719 0.12778 -0.46875 0.12778 C -0.48125 0.12778 -0.48993 0.11181 -0.5007 0.10764 C -0.51077 0.09838 -0.5224 0.09769 -0.53403 0.09352 C -0.54584 0.08935 -0.54601 0.08264 -0.55521 0.07732 C -0.55851 0.07546 -0.56754 0.07384 -0.57032 0.07315 C -0.58768 0.06806 -0.60573 0.06875 -0.62327 0.0632 C -0.62726 0.06389 -0.63542 0.06505 -0.63542 0.06505 " pathEditMode="relative" ptsTypes="ffffffffffffffffffffffffffffA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опия (2) untitled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92896" y="1196752"/>
            <a:ext cx="6851104" cy="2184411"/>
          </a:xfrm>
        </p:spPr>
      </p:pic>
      <p:pic>
        <p:nvPicPr>
          <p:cNvPr id="5" name="Содержимое 4" descr="Копия (3) untitled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988840"/>
            <a:ext cx="1423614" cy="15317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25 0.03681 C 0.09028 0.03009 0.09202 0.02384 0.09896 0.0206 C 0.10643 0.00532 0.1158 -0.0044 0.12622 -0.01574 C 0.13264 -0.02268 0.13473 -0.03264 0.14289 -0.03588 C 0.14775 -0.04259 0.15296 -0.04722 0.15955 -0.05 C 0.16285 -0.05463 0.16997 -0.06018 0.17466 -0.06227 C 0.179 -0.06782 0.18559 -0.07176 0.19132 -0.07431 C 0.19497 -0.08125 0.20782 -0.10139 0.21407 -0.10671 C 0.21476 -0.10741 0.22223 -0.11042 0.22309 -0.11065 C 0.22778 -0.1169 0.23334 -0.11782 0.23976 -0.12083 C 0.24983 -0.12546 0.25955 -0.1287 0.27014 -0.13102 C 0.27483 -0.13056 0.28768 -0.13125 0.29445 -0.12685 C 0.30487 -0.12014 0.31789 -0.09722 0.32622 -0.08657 C 0.3283 -0.07847 0.32987 -0.075 0.33525 -0.07037 C 0.33855 -0.06389 0.34098 -0.06065 0.34584 -0.05625 C 0.34827 -0.04676 0.35087 -0.0412 0.35799 -0.03796 C 0.3625 -0.03218 0.36563 -0.02546 0.37014 -0.01991 C 0.37118 -0.01574 0.37205 -0.01181 0.37309 -0.00764 C 0.37396 -0.00393 0.37709 -0.00231 0.37917 0.00046 C 0.38421 0.00718 0.38924 0.01412 0.39445 0.0206 C 0.39688 0.03079 0.40296 0.03889 0.40955 0.04491 C 0.41094 0.04769 0.41303 0.05324 0.41563 0.05486 C 0.41841 0.05671 0.42466 0.05903 0.42466 0.05903 C 0.43785 0.07546 0.44809 0.07176 0.46112 0.08333 C 0.47778 0.08032 0.49445 0.07778 0.51112 0.07523 C 0.52362 0.0713 0.53646 0.07107 0.54896 0.06713 C 0.575 0.05857 0.60105 0.04537 0.62778 0.04074 C 0.62934 0.04005 0.63091 0.03982 0.6323 0.03889 C 0.63542 0.03657 0.63785 0.03241 0.64132 0.03079 C 0.64792 0.02778 0.65434 0.02523 0.66112 0.02269 C 0.66476 0.01736 0.66806 0.01482 0.67309 0.0125 C 0.67674 0.00556 0.67917 0.00301 0.68525 0.00046 C 0.69358 -0.01065 0.68247 0.00278 0.69289 -0.00556 C 0.69584 -0.0081 0.69566 -0.01157 0.69896 -0.01366 C 0.70157 -0.01528 0.70955 -0.01458 0.70955 -0.01991 " pathEditMode="relative" ptsTypes="ffffffffffffffffffffffffffffffffffA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_1301146805_zvuk_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1772816"/>
            <a:ext cx="4032448" cy="3037777"/>
          </a:xfr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_13011468105_zvuk_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95888" cy="1628800"/>
          </a:xfrm>
        </p:spPr>
      </p:pic>
      <p:sp>
        <p:nvSpPr>
          <p:cNvPr id="11" name="Полилиния 10"/>
          <p:cNvSpPr/>
          <p:nvPr/>
        </p:nvSpPr>
        <p:spPr>
          <a:xfrm>
            <a:off x="1717964" y="420255"/>
            <a:ext cx="6262254" cy="4151744"/>
          </a:xfrm>
          <a:custGeom>
            <a:avLst/>
            <a:gdLst>
              <a:gd name="connsiteX0" fmla="*/ 0 w 6262254"/>
              <a:gd name="connsiteY0" fmla="*/ 494145 h 4151744"/>
              <a:gd name="connsiteX1" fmla="*/ 1094509 w 6262254"/>
              <a:gd name="connsiteY1" fmla="*/ 161636 h 4151744"/>
              <a:gd name="connsiteX2" fmla="*/ 1856509 w 6262254"/>
              <a:gd name="connsiteY2" fmla="*/ 9236 h 4151744"/>
              <a:gd name="connsiteX3" fmla="*/ 2618509 w 6262254"/>
              <a:gd name="connsiteY3" fmla="*/ 217054 h 4151744"/>
              <a:gd name="connsiteX4" fmla="*/ 3172691 w 6262254"/>
              <a:gd name="connsiteY4" fmla="*/ 1006763 h 4151744"/>
              <a:gd name="connsiteX5" fmla="*/ 2895600 w 6262254"/>
              <a:gd name="connsiteY5" fmla="*/ 1782618 h 4151744"/>
              <a:gd name="connsiteX6" fmla="*/ 1717963 w 6262254"/>
              <a:gd name="connsiteY6" fmla="*/ 2225963 h 4151744"/>
              <a:gd name="connsiteX7" fmla="*/ 817418 w 6262254"/>
              <a:gd name="connsiteY7" fmla="*/ 2530763 h 4151744"/>
              <a:gd name="connsiteX8" fmla="*/ 623454 w 6262254"/>
              <a:gd name="connsiteY8" fmla="*/ 3084945 h 4151744"/>
              <a:gd name="connsiteX9" fmla="*/ 692727 w 6262254"/>
              <a:gd name="connsiteY9" fmla="*/ 3846945 h 4151744"/>
              <a:gd name="connsiteX10" fmla="*/ 1593272 w 6262254"/>
              <a:gd name="connsiteY10" fmla="*/ 4137890 h 4151744"/>
              <a:gd name="connsiteX11" fmla="*/ 2951018 w 6262254"/>
              <a:gd name="connsiteY11" fmla="*/ 3930072 h 4151744"/>
              <a:gd name="connsiteX12" fmla="*/ 3976254 w 6262254"/>
              <a:gd name="connsiteY12" fmla="*/ 3334327 h 4151744"/>
              <a:gd name="connsiteX13" fmla="*/ 6262254 w 6262254"/>
              <a:gd name="connsiteY13" fmla="*/ 521854 h 4151744"/>
              <a:gd name="connsiteX14" fmla="*/ 6262254 w 6262254"/>
              <a:gd name="connsiteY14" fmla="*/ 521854 h 415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62254" h="4151744">
                <a:moveTo>
                  <a:pt x="0" y="494145"/>
                </a:moveTo>
                <a:cubicBezTo>
                  <a:pt x="392545" y="368299"/>
                  <a:pt x="785091" y="242454"/>
                  <a:pt x="1094509" y="161636"/>
                </a:cubicBezTo>
                <a:cubicBezTo>
                  <a:pt x="1403927" y="80818"/>
                  <a:pt x="1602509" y="0"/>
                  <a:pt x="1856509" y="9236"/>
                </a:cubicBezTo>
                <a:cubicBezTo>
                  <a:pt x="2110509" y="18472"/>
                  <a:pt x="2399145" y="50800"/>
                  <a:pt x="2618509" y="217054"/>
                </a:cubicBezTo>
                <a:cubicBezTo>
                  <a:pt x="2837873" y="383309"/>
                  <a:pt x="3126509" y="745836"/>
                  <a:pt x="3172691" y="1006763"/>
                </a:cubicBezTo>
                <a:cubicBezTo>
                  <a:pt x="3218873" y="1267690"/>
                  <a:pt x="3138055" y="1579418"/>
                  <a:pt x="2895600" y="1782618"/>
                </a:cubicBezTo>
                <a:cubicBezTo>
                  <a:pt x="2653145" y="1985818"/>
                  <a:pt x="2064327" y="2101272"/>
                  <a:pt x="1717963" y="2225963"/>
                </a:cubicBezTo>
                <a:cubicBezTo>
                  <a:pt x="1371599" y="2350654"/>
                  <a:pt x="999836" y="2387599"/>
                  <a:pt x="817418" y="2530763"/>
                </a:cubicBezTo>
                <a:cubicBezTo>
                  <a:pt x="635000" y="2673927"/>
                  <a:pt x="644236" y="2865581"/>
                  <a:pt x="623454" y="3084945"/>
                </a:cubicBezTo>
                <a:cubicBezTo>
                  <a:pt x="602672" y="3304309"/>
                  <a:pt x="531091" y="3671454"/>
                  <a:pt x="692727" y="3846945"/>
                </a:cubicBezTo>
                <a:cubicBezTo>
                  <a:pt x="854363" y="4022436"/>
                  <a:pt x="1216890" y="4124036"/>
                  <a:pt x="1593272" y="4137890"/>
                </a:cubicBezTo>
                <a:cubicBezTo>
                  <a:pt x="1969654" y="4151744"/>
                  <a:pt x="2553854" y="4063999"/>
                  <a:pt x="2951018" y="3930072"/>
                </a:cubicBezTo>
                <a:cubicBezTo>
                  <a:pt x="3348182" y="3796145"/>
                  <a:pt x="3424381" y="3902363"/>
                  <a:pt x="3976254" y="3334327"/>
                </a:cubicBezTo>
                <a:cubicBezTo>
                  <a:pt x="4528127" y="2766291"/>
                  <a:pt x="6262254" y="521854"/>
                  <a:pt x="6262254" y="521854"/>
                </a:cubicBezTo>
                <a:lnTo>
                  <a:pt x="6262254" y="521854"/>
                </a:ln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0" y="1094509"/>
            <a:ext cx="4221018" cy="2632364"/>
          </a:xfrm>
          <a:custGeom>
            <a:avLst/>
            <a:gdLst>
              <a:gd name="connsiteX0" fmla="*/ 1482436 w 4221018"/>
              <a:gd name="connsiteY0" fmla="*/ 568036 h 2632364"/>
              <a:gd name="connsiteX1" fmla="*/ 2618509 w 4221018"/>
              <a:gd name="connsiteY1" fmla="*/ 235527 h 2632364"/>
              <a:gd name="connsiteX2" fmla="*/ 3657600 w 4221018"/>
              <a:gd name="connsiteY2" fmla="*/ 13855 h 2632364"/>
              <a:gd name="connsiteX3" fmla="*/ 4142509 w 4221018"/>
              <a:gd name="connsiteY3" fmla="*/ 318655 h 2632364"/>
              <a:gd name="connsiteX4" fmla="*/ 3962400 w 4221018"/>
              <a:gd name="connsiteY4" fmla="*/ 831273 h 2632364"/>
              <a:gd name="connsiteX5" fmla="*/ 2590800 w 4221018"/>
              <a:gd name="connsiteY5" fmla="*/ 1149927 h 2632364"/>
              <a:gd name="connsiteX6" fmla="*/ 1814945 w 4221018"/>
              <a:gd name="connsiteY6" fmla="*/ 1343891 h 2632364"/>
              <a:gd name="connsiteX7" fmla="*/ 1510145 w 4221018"/>
              <a:gd name="connsiteY7" fmla="*/ 1787236 h 2632364"/>
              <a:gd name="connsiteX8" fmla="*/ 554182 w 4221018"/>
              <a:gd name="connsiteY8" fmla="*/ 2313709 h 2632364"/>
              <a:gd name="connsiteX9" fmla="*/ 0 w 4221018"/>
              <a:gd name="connsiteY9" fmla="*/ 2632364 h 263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1018" h="2632364">
                <a:moveTo>
                  <a:pt x="1482436" y="568036"/>
                </a:moveTo>
                <a:cubicBezTo>
                  <a:pt x="1869209" y="447963"/>
                  <a:pt x="2255982" y="327890"/>
                  <a:pt x="2618509" y="235527"/>
                </a:cubicBezTo>
                <a:cubicBezTo>
                  <a:pt x="2981036" y="143164"/>
                  <a:pt x="3403600" y="0"/>
                  <a:pt x="3657600" y="13855"/>
                </a:cubicBezTo>
                <a:cubicBezTo>
                  <a:pt x="3911600" y="27710"/>
                  <a:pt x="4091709" y="182419"/>
                  <a:pt x="4142509" y="318655"/>
                </a:cubicBezTo>
                <a:cubicBezTo>
                  <a:pt x="4193309" y="454891"/>
                  <a:pt x="4221018" y="692728"/>
                  <a:pt x="3962400" y="831273"/>
                </a:cubicBezTo>
                <a:cubicBezTo>
                  <a:pt x="3703782" y="969818"/>
                  <a:pt x="2948709" y="1064491"/>
                  <a:pt x="2590800" y="1149927"/>
                </a:cubicBezTo>
                <a:cubicBezTo>
                  <a:pt x="2232891" y="1235363"/>
                  <a:pt x="1995054" y="1237673"/>
                  <a:pt x="1814945" y="1343891"/>
                </a:cubicBezTo>
                <a:cubicBezTo>
                  <a:pt x="1634836" y="1450109"/>
                  <a:pt x="1720272" y="1625600"/>
                  <a:pt x="1510145" y="1787236"/>
                </a:cubicBezTo>
                <a:cubicBezTo>
                  <a:pt x="1300018" y="1948872"/>
                  <a:pt x="805873" y="2172854"/>
                  <a:pt x="554182" y="2313709"/>
                </a:cubicBezTo>
                <a:cubicBezTo>
                  <a:pt x="302491" y="2454564"/>
                  <a:pt x="151245" y="2543464"/>
                  <a:pt x="0" y="2632364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1535546" y="260648"/>
            <a:ext cx="7608454" cy="5299643"/>
          </a:xfrm>
          <a:custGeom>
            <a:avLst/>
            <a:gdLst>
              <a:gd name="connsiteX0" fmla="*/ 71581 w 7075054"/>
              <a:gd name="connsiteY0" fmla="*/ 2921000 h 4865255"/>
              <a:gd name="connsiteX1" fmla="*/ 30018 w 7075054"/>
              <a:gd name="connsiteY1" fmla="*/ 3904673 h 4865255"/>
              <a:gd name="connsiteX2" fmla="*/ 251690 w 7075054"/>
              <a:gd name="connsiteY2" fmla="*/ 4514273 h 4865255"/>
              <a:gd name="connsiteX3" fmla="*/ 1124527 w 7075054"/>
              <a:gd name="connsiteY3" fmla="*/ 4791364 h 4865255"/>
              <a:gd name="connsiteX4" fmla="*/ 2440709 w 7075054"/>
              <a:gd name="connsiteY4" fmla="*/ 4819073 h 4865255"/>
              <a:gd name="connsiteX5" fmla="*/ 4047836 w 7075054"/>
              <a:gd name="connsiteY5" fmla="*/ 4514273 h 4865255"/>
              <a:gd name="connsiteX6" fmla="*/ 4920672 w 7075054"/>
              <a:gd name="connsiteY6" fmla="*/ 3599873 h 4865255"/>
              <a:gd name="connsiteX7" fmla="*/ 5308599 w 7075054"/>
              <a:gd name="connsiteY7" fmla="*/ 2948709 h 4865255"/>
              <a:gd name="connsiteX8" fmla="*/ 6015181 w 7075054"/>
              <a:gd name="connsiteY8" fmla="*/ 1909619 h 4865255"/>
              <a:gd name="connsiteX9" fmla="*/ 6901872 w 7075054"/>
              <a:gd name="connsiteY9" fmla="*/ 302491 h 4865255"/>
              <a:gd name="connsiteX10" fmla="*/ 7054272 w 7075054"/>
              <a:gd name="connsiteY10" fmla="*/ 94673 h 486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75054" h="4865255">
                <a:moveTo>
                  <a:pt x="71581" y="2921000"/>
                </a:moveTo>
                <a:cubicBezTo>
                  <a:pt x="35790" y="3280064"/>
                  <a:pt x="0" y="3639128"/>
                  <a:pt x="30018" y="3904673"/>
                </a:cubicBezTo>
                <a:cubicBezTo>
                  <a:pt x="60036" y="4170218"/>
                  <a:pt x="69272" y="4366491"/>
                  <a:pt x="251690" y="4514273"/>
                </a:cubicBezTo>
                <a:cubicBezTo>
                  <a:pt x="434108" y="4662055"/>
                  <a:pt x="759691" y="4740564"/>
                  <a:pt x="1124527" y="4791364"/>
                </a:cubicBezTo>
                <a:cubicBezTo>
                  <a:pt x="1489364" y="4842164"/>
                  <a:pt x="1953491" y="4865255"/>
                  <a:pt x="2440709" y="4819073"/>
                </a:cubicBezTo>
                <a:cubicBezTo>
                  <a:pt x="2927927" y="4772891"/>
                  <a:pt x="3634509" y="4717473"/>
                  <a:pt x="4047836" y="4514273"/>
                </a:cubicBezTo>
                <a:cubicBezTo>
                  <a:pt x="4461163" y="4311073"/>
                  <a:pt x="4710545" y="3860800"/>
                  <a:pt x="4920672" y="3599873"/>
                </a:cubicBezTo>
                <a:cubicBezTo>
                  <a:pt x="5130799" y="3338946"/>
                  <a:pt x="5126181" y="3230418"/>
                  <a:pt x="5308599" y="2948709"/>
                </a:cubicBezTo>
                <a:cubicBezTo>
                  <a:pt x="5491017" y="2667000"/>
                  <a:pt x="5749636" y="2350655"/>
                  <a:pt x="6015181" y="1909619"/>
                </a:cubicBezTo>
                <a:cubicBezTo>
                  <a:pt x="6280727" y="1468583"/>
                  <a:pt x="6728690" y="604982"/>
                  <a:pt x="6901872" y="302491"/>
                </a:cubicBezTo>
                <a:cubicBezTo>
                  <a:pt x="7075054" y="0"/>
                  <a:pt x="7064663" y="47336"/>
                  <a:pt x="7054272" y="94673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-27709" y="3616036"/>
            <a:ext cx="1620982" cy="1690255"/>
          </a:xfrm>
          <a:custGeom>
            <a:avLst/>
            <a:gdLst>
              <a:gd name="connsiteX0" fmla="*/ 1620982 w 1620982"/>
              <a:gd name="connsiteY0" fmla="*/ 0 h 1690255"/>
              <a:gd name="connsiteX1" fmla="*/ 581891 w 1620982"/>
              <a:gd name="connsiteY1" fmla="*/ 471055 h 1690255"/>
              <a:gd name="connsiteX2" fmla="*/ 166254 w 1620982"/>
              <a:gd name="connsiteY2" fmla="*/ 1066800 h 1690255"/>
              <a:gd name="connsiteX3" fmla="*/ 69273 w 1620982"/>
              <a:gd name="connsiteY3" fmla="*/ 1524000 h 1690255"/>
              <a:gd name="connsiteX4" fmla="*/ 0 w 1620982"/>
              <a:gd name="connsiteY4" fmla="*/ 1690255 h 1690255"/>
              <a:gd name="connsiteX5" fmla="*/ 0 w 1620982"/>
              <a:gd name="connsiteY5" fmla="*/ 1690255 h 16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982" h="1690255">
                <a:moveTo>
                  <a:pt x="1620982" y="0"/>
                </a:moveTo>
                <a:cubicBezTo>
                  <a:pt x="1222664" y="146627"/>
                  <a:pt x="824346" y="293255"/>
                  <a:pt x="581891" y="471055"/>
                </a:cubicBezTo>
                <a:cubicBezTo>
                  <a:pt x="339436" y="648855"/>
                  <a:pt x="251690" y="891309"/>
                  <a:pt x="166254" y="1066800"/>
                </a:cubicBezTo>
                <a:cubicBezTo>
                  <a:pt x="80818" y="1242291"/>
                  <a:pt x="96982" y="1420091"/>
                  <a:pt x="69273" y="1524000"/>
                </a:cubicBezTo>
                <a:cubicBezTo>
                  <a:pt x="41564" y="1627909"/>
                  <a:pt x="0" y="1690255"/>
                  <a:pt x="0" y="1690255"/>
                </a:cubicBezTo>
                <a:lnTo>
                  <a:pt x="0" y="1690255"/>
                </a:ln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910945" y="0"/>
            <a:ext cx="1080655" cy="1025236"/>
          </a:xfrm>
          <a:custGeom>
            <a:avLst/>
            <a:gdLst>
              <a:gd name="connsiteX0" fmla="*/ 1080655 w 1080655"/>
              <a:gd name="connsiteY0" fmla="*/ 0 h 1025236"/>
              <a:gd name="connsiteX1" fmla="*/ 0 w 1080655"/>
              <a:gd name="connsiteY1" fmla="*/ 1025236 h 1025236"/>
              <a:gd name="connsiteX2" fmla="*/ 0 w 1080655"/>
              <a:gd name="connsiteY2" fmla="*/ 1025236 h 10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655" h="1025236">
                <a:moveTo>
                  <a:pt x="1080655" y="0"/>
                </a:moveTo>
                <a:lnTo>
                  <a:pt x="0" y="1025236"/>
                </a:lnTo>
                <a:lnTo>
                  <a:pt x="0" y="1025236"/>
                </a:ln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pic>
        <p:nvPicPr>
          <p:cNvPr id="6" name="Содержимое 5" descr="15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732240" y="188640"/>
            <a:ext cx="2232248" cy="12807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5 0.07847 C -0.01163 0.07639 -0.00417 0.07384 0.00347 0.07083 C 0.00538 0.07014 0.00868 0.06852 0.00868 0.06875 C 0.02639 0.05278 0.05 0.04259 0.07239 0.03958 C 0.07587 0.03796 0.08003 0.03796 0.08298 0.03542 C 0.10104 0.0206 0.0868 0.02639 0.09896 0.02222 C 0.10833 0.01481 0.11614 0.01412 0.12725 0.01204 C 0.13785 0.00972 0.1467 0.00625 0.15746 0.0044 C 0.17014 -0.00093 0.17986 -0.00069 0.19462 -0.00116 C 0.21163 -0.00718 0.23264 -0.00556 0.24948 0.00208 C 0.25781 0.00602 0.26371 0.01273 0.27257 0.01551 C 0.27795 0.02222 0.2842 0.02685 0.29184 0.02963 C 0.29826 0.03958 0.29948 0.05093 0.30243 0.06273 C 0.30712 0.08009 0.31094 0.09514 0.31337 0.11319 C 0.31267 0.12778 0.3125 0.14236 0.31128 0.15625 C 0.31076 0.16435 0.30451 0.17338 0.29913 0.17778 C 0.28246 0.19097 0.2651 0.19769 0.24566 0.20509 C 0.22951 0.21829 0.23732 0.21505 0.22448 0.21852 C 0.21041 0.22917 0.2184 0.22546 0.20156 0.22824 C 0.17812 0.2456 0.15486 0.24583 0.12725 0.24745 C 0.10521 0.25648 0.09288 0.26134 0.06875 0.26296 C 0.06632 0.26412 0.05677 0.26481 0.05295 0.26736 C 0.03923 0.27477 0.05573 0.26852 0.04253 0.27315 C 0.03837 0.27593 0.0243 0.28241 0.02969 0.28958 " pathEditMode="relative" rAng="0" ptsTypes="fffffffffffffffffffffffA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0.21806 C 0.04132 0.22199 0.04097 0.22639 0.03941 0.2301 C 0.03716 0.23519 0.03177 0.24422 0.03177 0.24422 C 0.029 0.25834 0.02604 0.27362 0.02118 0.28681 C 0.01858 0.30625 0.01806 0.32616 0.01511 0.34537 C 0.01684 0.3632 0.01841 0.36112 0.02118 0.3757 C 0.02257 0.40186 0.02275 0.42848 0.0257 0.4544 C 0.02674 0.46412 0.03004 0.4757 0.03177 0.48473 C 0.03386 0.49561 0.0382 0.51389 0.04393 0.52107 C 0.04653 0.53241 0.05209 0.53357 0.06059 0.53519 C 0.08629 0.54028 0.08299 0.53912 0.10903 0.54121 C 0.1125 0.5419 0.11632 0.5419 0.11962 0.54329 C 0.1224 0.54445 0.12448 0.54815 0.12726 0.54931 C 0.1316 0.55093 0.13629 0.5507 0.1408 0.55139 C 0.15191 0.5551 0.16285 0.55903 0.17413 0.56158 C 0.18629 0.56065 0.19913 0.56297 0.21059 0.55741 C 0.2165 0.5544 0.21337 0.55232 0.21962 0.55139 C 0.25191 0.54653 0.28438 0.54584 0.31667 0.54329 C 0.31719 0.54121 0.31684 0.53843 0.31806 0.53727 C 0.32066 0.53473 0.32726 0.53311 0.32726 0.53311 C 0.33698 0.52014 0.36077 0.51343 0.37413 0.51088 C 0.38212 0.50764 0.37969 0.50533 0.38941 0.50278 C 0.39167 0.49283 0.4 0.48172 0.40747 0.47871 C 0.42049 0.46135 0.4099 0.47385 0.41962 0.46459 C 0.42379 0.46065 0.43177 0.45232 0.43177 0.45232 C 0.43507 0.43936 0.44288 0.43774 0.44844 0.42824 C 0.45191 0.42246 0.45556 0.41389 0.46059 0.40996 C 0.46493 0.40649 0.46927 0.40556 0.47275 0.39977 C 0.47795 0.39098 0.47587 0.38172 0.48472 0.37755 C 0.48733 0.37431 0.48959 0.37084 0.49236 0.3676 C 0.49445 0.36482 0.49844 0.35949 0.49844 0.35949 C 0.50122 0.34885 0.50295 0.34329 0.50903 0.33519 C 0.51198 0.32362 0.50816 0.33426 0.51667 0.32315 C 0.52726 0.30903 0.51615 0.32084 0.52413 0.30903 C 0.53195 0.29746 0.53854 0.29051 0.54844 0.28264 C 0.55677 0.26574 0.54375 0.28959 0.55903 0.27246 C 0.56025 0.2713 0.55955 0.26806 0.56059 0.26644 C 0.56163 0.26459 0.56354 0.26366 0.56511 0.2625 C 0.56893 0.24954 0.5757 0.2338 0.58472 0.22616 C 0.59341 0.20926 0.59636 0.18843 0.60747 0.17362 C 0.61459 0.14607 0.60608 0.17338 0.61511 0.15533 C 0.62257 0.14028 0.629 0.12408 0.63629 0.10903 C 0.64427 0.09237 0.63976 0.10463 0.64688 0.09283 C 0.65347 0.08195 0.65643 0.07454 0.66198 0.06227 C 0.66337 0.05949 0.66511 0.05718 0.66667 0.0544 C 0.66875 0.05047 0.67275 0.04237 0.67275 0.04237 C 0.6757 0.02917 0.67743 0.02199 0.68629 0.01389 C 0.69132 -0.00532 0.68299 0.02338 0.69236 0.00186 C 0.69341 -0.00046 0.69306 -0.0037 0.69393 -0.00625 C 0.69549 -0.01111 0.69722 -0.01273 0.7 -0.0162 C 0.70261 -0.02338 0.70347 -0.03125 0.70608 -0.03842 C 0.70747 -0.04236 0.71042 -0.0449 0.71198 -0.04861 C 0.71945 -0.06551 0.72275 -0.0831 0.73334 -0.09722 C 0.73594 -0.10879 0.73264 -0.09838 0.7408 -0.10926 C 0.74913 -0.12037 0.74097 -0.11551 0.75 -0.11944 C 0.75434 -0.13101 0.75591 -0.12847 0.76511 -0.13356 C 0.76979 -0.13981 0.7724 -0.14097 0.77865 -0.14351 C 0.7974 -0.14166 0.7908 -0.14166 0.79844 -0.14166 " pathEditMode="relative" ptsTypes="ffffffffffff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-771525" y="1124744"/>
            <a:ext cx="10312077" cy="211137"/>
          </a:xfrm>
          <a:custGeom>
            <a:avLst/>
            <a:gdLst>
              <a:gd name="connsiteX0" fmla="*/ 9401175 w 9401175"/>
              <a:gd name="connsiteY0" fmla="*/ 0 h 378618"/>
              <a:gd name="connsiteX1" fmla="*/ 8858250 w 9401175"/>
              <a:gd name="connsiteY1" fmla="*/ 85725 h 378618"/>
              <a:gd name="connsiteX2" fmla="*/ 7829550 w 9401175"/>
              <a:gd name="connsiteY2" fmla="*/ 228600 h 378618"/>
              <a:gd name="connsiteX3" fmla="*/ 6500813 w 9401175"/>
              <a:gd name="connsiteY3" fmla="*/ 357187 h 378618"/>
              <a:gd name="connsiteX4" fmla="*/ 5086350 w 9401175"/>
              <a:gd name="connsiteY4" fmla="*/ 357187 h 378618"/>
              <a:gd name="connsiteX5" fmla="*/ 728662 w 9401175"/>
              <a:gd name="connsiteY5" fmla="*/ 342900 h 378618"/>
              <a:gd name="connsiteX6" fmla="*/ 714375 w 9401175"/>
              <a:gd name="connsiteY6" fmla="*/ 314325 h 37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01175" h="378618">
                <a:moveTo>
                  <a:pt x="9401175" y="0"/>
                </a:moveTo>
                <a:lnTo>
                  <a:pt x="8858250" y="85725"/>
                </a:lnTo>
                <a:cubicBezTo>
                  <a:pt x="8596313" y="123825"/>
                  <a:pt x="8222456" y="183356"/>
                  <a:pt x="7829550" y="228600"/>
                </a:cubicBezTo>
                <a:cubicBezTo>
                  <a:pt x="7436644" y="273844"/>
                  <a:pt x="6958013" y="335756"/>
                  <a:pt x="6500813" y="357187"/>
                </a:cubicBezTo>
                <a:cubicBezTo>
                  <a:pt x="6043613" y="378618"/>
                  <a:pt x="5086350" y="357187"/>
                  <a:pt x="5086350" y="357187"/>
                </a:cubicBezTo>
                <a:lnTo>
                  <a:pt x="728662" y="342900"/>
                </a:lnTo>
                <a:cubicBezTo>
                  <a:pt x="0" y="335756"/>
                  <a:pt x="357187" y="325040"/>
                  <a:pt x="714375" y="314325"/>
                </a:cubicBezTo>
              </a:path>
            </a:pathLst>
          </a:custGeom>
          <a:ln w="28575">
            <a:solidFill>
              <a:srgbClr val="9A600A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-28575" y="1657350"/>
            <a:ext cx="9129713" cy="185738"/>
          </a:xfrm>
          <a:custGeom>
            <a:avLst/>
            <a:gdLst>
              <a:gd name="connsiteX0" fmla="*/ 9129713 w 9129713"/>
              <a:gd name="connsiteY0" fmla="*/ 71438 h 185738"/>
              <a:gd name="connsiteX1" fmla="*/ 7358063 w 9129713"/>
              <a:gd name="connsiteY1" fmla="*/ 185738 h 185738"/>
              <a:gd name="connsiteX2" fmla="*/ 6457950 w 9129713"/>
              <a:gd name="connsiteY2" fmla="*/ 157163 h 185738"/>
              <a:gd name="connsiteX3" fmla="*/ 3771900 w 9129713"/>
              <a:gd name="connsiteY3" fmla="*/ 100013 h 185738"/>
              <a:gd name="connsiteX4" fmla="*/ 0 w 9129713"/>
              <a:gd name="connsiteY4" fmla="*/ 0 h 18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9713" h="185738">
                <a:moveTo>
                  <a:pt x="9129713" y="71438"/>
                </a:moveTo>
                <a:cubicBezTo>
                  <a:pt x="8466535" y="121444"/>
                  <a:pt x="7803357" y="171451"/>
                  <a:pt x="7358063" y="185738"/>
                </a:cubicBezTo>
                <a:lnTo>
                  <a:pt x="6457950" y="157163"/>
                </a:lnTo>
                <a:lnTo>
                  <a:pt x="3771900" y="100013"/>
                </a:lnTo>
                <a:lnTo>
                  <a:pt x="0" y="0"/>
                </a:lnTo>
              </a:path>
            </a:pathLst>
          </a:custGeom>
          <a:ln w="28575">
            <a:solidFill>
              <a:srgbClr val="9A600A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71438" y="1814513"/>
            <a:ext cx="9470231" cy="5100637"/>
          </a:xfrm>
          <a:custGeom>
            <a:avLst/>
            <a:gdLst>
              <a:gd name="connsiteX0" fmla="*/ 0 w 9470231"/>
              <a:gd name="connsiteY0" fmla="*/ 0 h 5100637"/>
              <a:gd name="connsiteX1" fmla="*/ 357187 w 9470231"/>
              <a:gd name="connsiteY1" fmla="*/ 157162 h 5100637"/>
              <a:gd name="connsiteX2" fmla="*/ 1157287 w 9470231"/>
              <a:gd name="connsiteY2" fmla="*/ 57150 h 5100637"/>
              <a:gd name="connsiteX3" fmla="*/ 1928812 w 9470231"/>
              <a:gd name="connsiteY3" fmla="*/ 42862 h 5100637"/>
              <a:gd name="connsiteX4" fmla="*/ 2986087 w 9470231"/>
              <a:gd name="connsiteY4" fmla="*/ 142875 h 5100637"/>
              <a:gd name="connsiteX5" fmla="*/ 4243387 w 9470231"/>
              <a:gd name="connsiteY5" fmla="*/ 185737 h 5100637"/>
              <a:gd name="connsiteX6" fmla="*/ 5500687 w 9470231"/>
              <a:gd name="connsiteY6" fmla="*/ 214312 h 5100637"/>
              <a:gd name="connsiteX7" fmla="*/ 7872412 w 9470231"/>
              <a:gd name="connsiteY7" fmla="*/ 557212 h 5100637"/>
              <a:gd name="connsiteX8" fmla="*/ 8515350 w 9470231"/>
              <a:gd name="connsiteY8" fmla="*/ 1042987 h 5100637"/>
              <a:gd name="connsiteX9" fmla="*/ 9029700 w 9470231"/>
              <a:gd name="connsiteY9" fmla="*/ 1443037 h 5100637"/>
              <a:gd name="connsiteX10" fmla="*/ 9329737 w 9470231"/>
              <a:gd name="connsiteY10" fmla="*/ 1928812 h 5100637"/>
              <a:gd name="connsiteX11" fmla="*/ 8186737 w 9470231"/>
              <a:gd name="connsiteY11" fmla="*/ 2314575 h 5100637"/>
              <a:gd name="connsiteX12" fmla="*/ 6200775 w 9470231"/>
              <a:gd name="connsiteY12" fmla="*/ 2400300 h 5100637"/>
              <a:gd name="connsiteX13" fmla="*/ 4143375 w 9470231"/>
              <a:gd name="connsiteY13" fmla="*/ 2428875 h 5100637"/>
              <a:gd name="connsiteX14" fmla="*/ 2371725 w 9470231"/>
              <a:gd name="connsiteY14" fmla="*/ 2357437 h 5100637"/>
              <a:gd name="connsiteX15" fmla="*/ 1928812 w 9470231"/>
              <a:gd name="connsiteY15" fmla="*/ 2543175 h 5100637"/>
              <a:gd name="connsiteX16" fmla="*/ 1828800 w 9470231"/>
              <a:gd name="connsiteY16" fmla="*/ 2871787 h 5100637"/>
              <a:gd name="connsiteX17" fmla="*/ 2014537 w 9470231"/>
              <a:gd name="connsiteY17" fmla="*/ 3100387 h 5100637"/>
              <a:gd name="connsiteX18" fmla="*/ 3257550 w 9470231"/>
              <a:gd name="connsiteY18" fmla="*/ 5100637 h 5100637"/>
              <a:gd name="connsiteX19" fmla="*/ 3257550 w 9470231"/>
              <a:gd name="connsiteY19" fmla="*/ 5100637 h 510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70231" h="5100637">
                <a:moveTo>
                  <a:pt x="0" y="0"/>
                </a:moveTo>
                <a:cubicBezTo>
                  <a:pt x="82153" y="73818"/>
                  <a:pt x="164306" y="147637"/>
                  <a:pt x="357187" y="157162"/>
                </a:cubicBezTo>
                <a:cubicBezTo>
                  <a:pt x="550068" y="166687"/>
                  <a:pt x="895350" y="76200"/>
                  <a:pt x="1157287" y="57150"/>
                </a:cubicBezTo>
                <a:cubicBezTo>
                  <a:pt x="1419224" y="38100"/>
                  <a:pt x="1624012" y="28575"/>
                  <a:pt x="1928812" y="42862"/>
                </a:cubicBezTo>
                <a:cubicBezTo>
                  <a:pt x="2233612" y="57149"/>
                  <a:pt x="2600325" y="119063"/>
                  <a:pt x="2986087" y="142875"/>
                </a:cubicBezTo>
                <a:cubicBezTo>
                  <a:pt x="3371849" y="166687"/>
                  <a:pt x="4243387" y="185737"/>
                  <a:pt x="4243387" y="185737"/>
                </a:cubicBezTo>
                <a:cubicBezTo>
                  <a:pt x="4662487" y="197643"/>
                  <a:pt x="4895850" y="152400"/>
                  <a:pt x="5500687" y="214312"/>
                </a:cubicBezTo>
                <a:cubicBezTo>
                  <a:pt x="6105524" y="276224"/>
                  <a:pt x="7369968" y="419100"/>
                  <a:pt x="7872412" y="557212"/>
                </a:cubicBezTo>
                <a:cubicBezTo>
                  <a:pt x="8374856" y="695324"/>
                  <a:pt x="8322469" y="895350"/>
                  <a:pt x="8515350" y="1042987"/>
                </a:cubicBezTo>
                <a:cubicBezTo>
                  <a:pt x="8708231" y="1190624"/>
                  <a:pt x="8893969" y="1295400"/>
                  <a:pt x="9029700" y="1443037"/>
                </a:cubicBezTo>
                <a:cubicBezTo>
                  <a:pt x="9165431" y="1590674"/>
                  <a:pt x="9470231" y="1783556"/>
                  <a:pt x="9329737" y="1928812"/>
                </a:cubicBezTo>
                <a:cubicBezTo>
                  <a:pt x="9189243" y="2074068"/>
                  <a:pt x="8708231" y="2235994"/>
                  <a:pt x="8186737" y="2314575"/>
                </a:cubicBezTo>
                <a:cubicBezTo>
                  <a:pt x="7665243" y="2393156"/>
                  <a:pt x="6874669" y="2381250"/>
                  <a:pt x="6200775" y="2400300"/>
                </a:cubicBezTo>
                <a:cubicBezTo>
                  <a:pt x="5526881" y="2419350"/>
                  <a:pt x="4781550" y="2436019"/>
                  <a:pt x="4143375" y="2428875"/>
                </a:cubicBezTo>
                <a:cubicBezTo>
                  <a:pt x="3505200" y="2421731"/>
                  <a:pt x="2740819" y="2338387"/>
                  <a:pt x="2371725" y="2357437"/>
                </a:cubicBezTo>
                <a:cubicBezTo>
                  <a:pt x="2002631" y="2376487"/>
                  <a:pt x="2019300" y="2457450"/>
                  <a:pt x="1928812" y="2543175"/>
                </a:cubicBezTo>
                <a:cubicBezTo>
                  <a:pt x="1838325" y="2628900"/>
                  <a:pt x="1814513" y="2778918"/>
                  <a:pt x="1828800" y="2871787"/>
                </a:cubicBezTo>
                <a:cubicBezTo>
                  <a:pt x="1843087" y="2964656"/>
                  <a:pt x="1776412" y="2728912"/>
                  <a:pt x="2014537" y="3100387"/>
                </a:cubicBezTo>
                <a:cubicBezTo>
                  <a:pt x="2252662" y="3471862"/>
                  <a:pt x="3257550" y="5100637"/>
                  <a:pt x="3257550" y="5100637"/>
                </a:cubicBezTo>
                <a:lnTo>
                  <a:pt x="3257550" y="5100637"/>
                </a:lnTo>
              </a:path>
            </a:pathLst>
          </a:custGeom>
          <a:ln w="28575">
            <a:solidFill>
              <a:srgbClr val="9A600A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-28575" y="2340769"/>
            <a:ext cx="8536782" cy="3960019"/>
          </a:xfrm>
          <a:custGeom>
            <a:avLst/>
            <a:gdLst>
              <a:gd name="connsiteX0" fmla="*/ 71438 w 8536782"/>
              <a:gd name="connsiteY0" fmla="*/ 88106 h 3960019"/>
              <a:gd name="connsiteX1" fmla="*/ 1971675 w 8536782"/>
              <a:gd name="connsiteY1" fmla="*/ 16669 h 3960019"/>
              <a:gd name="connsiteX2" fmla="*/ 3014663 w 8536782"/>
              <a:gd name="connsiteY2" fmla="*/ 30956 h 3960019"/>
              <a:gd name="connsiteX3" fmla="*/ 4243388 w 8536782"/>
              <a:gd name="connsiteY3" fmla="*/ 202406 h 3960019"/>
              <a:gd name="connsiteX4" fmla="*/ 5229225 w 8536782"/>
              <a:gd name="connsiteY4" fmla="*/ 145256 h 3960019"/>
              <a:gd name="connsiteX5" fmla="*/ 6315075 w 8536782"/>
              <a:gd name="connsiteY5" fmla="*/ 259556 h 3960019"/>
              <a:gd name="connsiteX6" fmla="*/ 7229475 w 8536782"/>
              <a:gd name="connsiteY6" fmla="*/ 488156 h 3960019"/>
              <a:gd name="connsiteX7" fmla="*/ 8129588 w 8536782"/>
              <a:gd name="connsiteY7" fmla="*/ 702469 h 3960019"/>
              <a:gd name="connsiteX8" fmla="*/ 8329613 w 8536782"/>
              <a:gd name="connsiteY8" fmla="*/ 1116806 h 3960019"/>
              <a:gd name="connsiteX9" fmla="*/ 6886575 w 8536782"/>
              <a:gd name="connsiteY9" fmla="*/ 1145381 h 3960019"/>
              <a:gd name="connsiteX10" fmla="*/ 3657600 w 8536782"/>
              <a:gd name="connsiteY10" fmla="*/ 1173956 h 3960019"/>
              <a:gd name="connsiteX11" fmla="*/ 2128838 w 8536782"/>
              <a:gd name="connsiteY11" fmla="*/ 1188244 h 3960019"/>
              <a:gd name="connsiteX12" fmla="*/ 1400175 w 8536782"/>
              <a:gd name="connsiteY12" fmla="*/ 1345406 h 3960019"/>
              <a:gd name="connsiteX13" fmla="*/ 685800 w 8536782"/>
              <a:gd name="connsiteY13" fmla="*/ 1759744 h 3960019"/>
              <a:gd name="connsiteX14" fmla="*/ 0 w 8536782"/>
              <a:gd name="connsiteY14" fmla="*/ 3960019 h 3960019"/>
              <a:gd name="connsiteX15" fmla="*/ 0 w 8536782"/>
              <a:gd name="connsiteY15" fmla="*/ 3960019 h 396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36782" h="3960019">
                <a:moveTo>
                  <a:pt x="71438" y="88106"/>
                </a:moveTo>
                <a:lnTo>
                  <a:pt x="1971675" y="16669"/>
                </a:lnTo>
                <a:cubicBezTo>
                  <a:pt x="2462212" y="7144"/>
                  <a:pt x="2636044" y="0"/>
                  <a:pt x="3014663" y="30956"/>
                </a:cubicBezTo>
                <a:cubicBezTo>
                  <a:pt x="3393282" y="61912"/>
                  <a:pt x="3874294" y="183356"/>
                  <a:pt x="4243388" y="202406"/>
                </a:cubicBezTo>
                <a:cubicBezTo>
                  <a:pt x="4612482" y="221456"/>
                  <a:pt x="4883944" y="135731"/>
                  <a:pt x="5229225" y="145256"/>
                </a:cubicBezTo>
                <a:cubicBezTo>
                  <a:pt x="5574506" y="154781"/>
                  <a:pt x="5981700" y="202406"/>
                  <a:pt x="6315075" y="259556"/>
                </a:cubicBezTo>
                <a:cubicBezTo>
                  <a:pt x="6648450" y="316706"/>
                  <a:pt x="7229475" y="488156"/>
                  <a:pt x="7229475" y="488156"/>
                </a:cubicBezTo>
                <a:cubicBezTo>
                  <a:pt x="7531894" y="561975"/>
                  <a:pt x="7946232" y="597694"/>
                  <a:pt x="8129588" y="702469"/>
                </a:cubicBezTo>
                <a:cubicBezTo>
                  <a:pt x="8312944" y="807244"/>
                  <a:pt x="8536782" y="1042987"/>
                  <a:pt x="8329613" y="1116806"/>
                </a:cubicBezTo>
                <a:cubicBezTo>
                  <a:pt x="8122444" y="1190625"/>
                  <a:pt x="6886575" y="1145381"/>
                  <a:pt x="6886575" y="1145381"/>
                </a:cubicBezTo>
                <a:lnTo>
                  <a:pt x="3657600" y="1173956"/>
                </a:lnTo>
                <a:lnTo>
                  <a:pt x="2128838" y="1188244"/>
                </a:lnTo>
                <a:cubicBezTo>
                  <a:pt x="1752601" y="1216819"/>
                  <a:pt x="1640681" y="1250156"/>
                  <a:pt x="1400175" y="1345406"/>
                </a:cubicBezTo>
                <a:cubicBezTo>
                  <a:pt x="1159669" y="1440656"/>
                  <a:pt x="919162" y="1323975"/>
                  <a:pt x="685800" y="1759744"/>
                </a:cubicBezTo>
                <a:cubicBezTo>
                  <a:pt x="452438" y="2195513"/>
                  <a:pt x="0" y="3960019"/>
                  <a:pt x="0" y="3960019"/>
                </a:cubicBezTo>
                <a:lnTo>
                  <a:pt x="0" y="3960019"/>
                </a:lnTo>
              </a:path>
            </a:pathLst>
          </a:custGeom>
          <a:ln w="28575">
            <a:solidFill>
              <a:srgbClr val="9A600A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-392906" y="3529013"/>
            <a:ext cx="2150269" cy="28575"/>
          </a:xfrm>
          <a:custGeom>
            <a:avLst/>
            <a:gdLst>
              <a:gd name="connsiteX0" fmla="*/ 2150269 w 2150269"/>
              <a:gd name="connsiteY0" fmla="*/ 14287 h 28575"/>
              <a:gd name="connsiteX1" fmla="*/ 307181 w 2150269"/>
              <a:gd name="connsiteY1" fmla="*/ 28575 h 28575"/>
              <a:gd name="connsiteX2" fmla="*/ 307181 w 2150269"/>
              <a:gd name="connsiteY2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0269" h="28575">
                <a:moveTo>
                  <a:pt x="2150269" y="14287"/>
                </a:moveTo>
                <a:lnTo>
                  <a:pt x="307181" y="28575"/>
                </a:lnTo>
                <a:cubicBezTo>
                  <a:pt x="0" y="26194"/>
                  <a:pt x="153590" y="13097"/>
                  <a:pt x="307181" y="0"/>
                </a:cubicBezTo>
              </a:path>
            </a:pathLst>
          </a:custGeom>
          <a:ln w="12700">
            <a:solidFill>
              <a:srgbClr val="9A600A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0" y="3943350"/>
            <a:ext cx="757238" cy="0"/>
          </a:xfrm>
          <a:custGeom>
            <a:avLst/>
            <a:gdLst>
              <a:gd name="connsiteX0" fmla="*/ 757238 w 757238"/>
              <a:gd name="connsiteY0" fmla="*/ 0 h 0"/>
              <a:gd name="connsiteX1" fmla="*/ 0 w 7572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238">
                <a:moveTo>
                  <a:pt x="757238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9A600A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5" descr="15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25144"/>
            <a:ext cx="3717262" cy="2132856"/>
          </a:xfrm>
          <a:prstGeom prst="rect">
            <a:avLst/>
          </a:prstGeom>
        </p:spPr>
      </p:pic>
      <p:pic>
        <p:nvPicPr>
          <p:cNvPr id="1027" name="Picture 3" descr="C:\Documents and Settings\Admin\Рабочий стол\р\ДОРОЖКИ ИЗОЛИР\Копия m_13011468105_zvuk_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00808"/>
            <a:ext cx="4033036" cy="2731368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р\ДОРОЖКИ ИЗОЛИР\m_13011468105_zvuk_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0568" y="692696"/>
            <a:ext cx="4176465" cy="1891779"/>
          </a:xfrm>
          <a:prstGeom prst="rect">
            <a:avLst/>
          </a:prstGeom>
          <a:noFill/>
        </p:spPr>
      </p:pic>
      <p:pic>
        <p:nvPicPr>
          <p:cNvPr id="4" name="Содержимое 4" descr="Копия m_13011468105_zvuk_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0" y="-315416"/>
            <a:ext cx="2551783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0.0419 L 2.77778E-6 -7.40741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9977 C -0.06476 0.09722 -0.19809 0.10046 -0.27865 0.10093 C -0.33889 0.10255 -0.39809 0.10324 -0.46042 0.10417 C -0.53073 0.10533 -0.47986 0.10533 -0.59132 0.10533 C -0.62309 0.10417 -0.65451 0.1037 -0.68576 0.10232 C -0.69167 0.10185 -0.70313 0.10116 -0.70764 0.10093 C -0.71059 0.10046 -0.71181 0.10023 -0.71476 0.09977 C -0.71944 0.09954 -0.72483 0.09954 -0.72934 0.09954 C -0.73194 0.09908 -0.73403 0.09884 -0.73663 0.09884 C -0.73889 0.09838 -0.74132 0.09838 -0.74392 0.09838 C -0.75972 0.09792 -0.7684 0.09792 -0.78733 0.09769 C -0.83767 0.09699 -0.88941 0.09722 -0.9401 0.0963 C -0.95764 0.0956 -0.97465 0.09491 -0.99097 0.09375 C -0.99583 0.09375 -1.00069 0.09329 -1.00538 0.09306 C -1.01059 0.09259 -1.01997 0.0919 -1.01997 0.09167 C -1.03385 0.08958 -1.05052 0.08773 -1.07326 0.08658 C -1.07604 0.08658 -1.07778 0.08611 -1.08056 0.08611 C -1.09878 0.08519 -1.12361 0.08426 -1.1434 0.08426 " pathEditMode="relative" rAng="0" ptsTypes="fffffffffffffffffA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-0.01482 C -0.04671 -0.03496 -0.06181 -0.01829 -0.004 -0.02084 C 0.0217 -0.02199 0.046 -0.025 0.07135 -0.02894 C 0.09392 -0.02755 0.11684 -0.02732 0.13854 -0.01898 C 0.15382 -0.025 0.16909 -0.02917 0.18437 -0.03496 C 0.19375 -0.03426 0.20312 -0.03449 0.21232 -0.03311 C 0.22413 -0.03125 0.23454 -0.02454 0.24496 -0.01898 C 0.25138 -0.01551 0.25937 -0.01343 0.26632 -0.01088 C 0.27482 0.00023 0.29114 -0.0007 0.30225 0.00162 C 0.31562 0.00069 0.32847 0.00069 0.34166 -0.00047 C 0.3585 -0.00209 0.37552 -0.01389 0.39253 -0.01482 C 0.41423 -0.01644 0.43628 -0.01644 0.45798 -0.0169 C 0.48194 -0.01574 0.50468 -0.01366 0.52847 -0.01088 C 0.55763 0.00185 0.57552 0.00208 0.60885 0.00347 C 0.61423 0.00416 0.61961 0.00416 0.62534 0.00555 C 0.63211 0.00717 0.65138 0.01389 0.65625 0.01782 C 0.65798 0.01944 0.6592 0.02129 0.66111 0.02199 C 0.66579 0.02338 0.67083 0.02338 0.67586 0.02407 C 0.68316 0.02685 0.68836 0.0331 0.69531 0.03611 C 0.70208 0.04421 0.69704 0.03865 0.70868 0.04838 C 0.71024 0.04977 0.71354 0.05254 0.71354 0.05277 C 0.71597 0.06134 0.72135 0.06828 0.72673 0.075 C 0.73142 0.09189 0.72465 0.07129 0.73159 0.08518 C 0.73333 0.08889 0.7335 0.09583 0.73489 0.09953 C 0.73784 0.10787 0.74305 0.12176 0.74774 0.12801 C 0.75191 0.14305 0.7552 0.15926 0.76441 0.1706 C 0.76684 0.18078 0.77274 0.18796 0.77274 0.19953 " pathEditMode="relative" rAng="0" ptsTypes="ffffffffffffffffffffffffffA">
                                      <p:cBhvr>
                                        <p:cTn id="3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3 0.06366 C 0.05642 0.06436 0.00729 0.06412 -0.03941 0.06436 C -0.09635 0.06505 -0.12778 0.06389 -0.1776 0.06366 C -0.1974 0.06366 -0.21771 0.06343 -0.23715 0.06343 C -0.25972 0.06343 -0.28264 0.06343 -0.30486 0.06366 C -0.32187 0.06366 -0.33698 0.06412 -0.35312 0.06412 C -0.37396 0.06459 -0.34427 0.06412 -0.38715 0.06459 C -0.39479 0.06459 -0.40174 0.06459 -0.40903 0.06505 C -0.43142 0.06551 -0.45833 0.06528 -0.48299 0.06528 C -0.52517 0.06551 -0.56406 0.06598 -0.6066 0.06621 C -0.62535 0.06667 -0.60399 0.06621 -0.62708 0.06713 C -0.6467 0.06806 -0.65226 0.06875 -0.66024 0.06968 C -0.66476 0.07014 -0.66806 0.07037 -0.6724 0.07107 C -0.67274 0.0713 -0.67465 0.07153 -0.67465 0.0713 C -0.67726 0.07269 -0.67708 0.07199 -0.67708 0.07361 " pathEditMode="relative" rAng="0" ptsTypes="ffffffffffffffA">
                                      <p:cBhvr>
                                        <p:cTn id="4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0261 -0.2393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20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253 0.04236 L -1.07882 0.0527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10278972" cy="6858000"/>
          </a:xfrm>
          <a:prstGeom prst="rect">
            <a:avLst/>
          </a:prstGeom>
        </p:spPr>
      </p:pic>
      <p:pic>
        <p:nvPicPr>
          <p:cNvPr id="5" name="Содержимое 4" descr="Копия m_13011468105_zvuk_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88224" y="5638800"/>
            <a:ext cx="1800225" cy="1219200"/>
          </a:xfrm>
        </p:spPr>
      </p:pic>
      <p:pic>
        <p:nvPicPr>
          <p:cNvPr id="6" name="Содержимое 5" descr="Копия (2) m_13011468105_zvuk_r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508104" y="5661248"/>
            <a:ext cx="933450" cy="838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6134 C -0.22708 0.06736 -0.34774 0.07361 -0.38975 0.06134 C -0.43177 0.04908 -0.35573 0.0037 -0.35833 -0.01204 C -0.36093 -0.02778 -0.35694 -0.04005 -0.40555 -0.0331 C -0.45434 -0.02616 -0.57482 0.04028 -0.64965 0.02986 C -0.72465 0.01945 -0.82014 -0.0662 -0.85434 -0.09606 C -0.88854 -0.12592 -0.87152 -0.13727 -0.85434 -0.14861 " pathEditMode="relative" ptsTypes="aaaaaaA">
                                      <p:cBhvr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3-003-R-r-r-r-r-r-r-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052737"/>
            <a:ext cx="8455372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49158" name="Picture 6" descr="https://4.bp.blogspot.com/-HRgO7hZx3RE/WGDI92RshlI/AAAAAAAAAJY/203zy2dPO6A2sF62qCMja-tvWts90XT1ACLcB/s1600/light-yellow-abstract-backgrounds-powerpoint%2Bcop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1916832"/>
            <a:ext cx="50405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Поиграем с язычком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РА-РА-РА                        АР-АР-АР</a:t>
            </a:r>
          </a:p>
          <a:p>
            <a:r>
              <a:rPr lang="ru-RU" sz="4000" dirty="0" smtClean="0"/>
              <a:t>РО-РО-РО                      ОР-ОР-ОР</a:t>
            </a:r>
          </a:p>
          <a:p>
            <a:r>
              <a:rPr lang="ru-RU" sz="4000" dirty="0" smtClean="0"/>
              <a:t>РУ-РУ-РУ                        УР-УР-УР</a:t>
            </a:r>
          </a:p>
          <a:p>
            <a:r>
              <a:rPr lang="ru-RU" sz="4000" dirty="0" smtClean="0"/>
              <a:t>РЫ-РЫ-РЫ                    ИР-ИР-ИР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РА</a:t>
            </a:r>
            <a:endParaRPr lang="ru-RU" sz="60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untitled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772816"/>
            <a:ext cx="2571429" cy="39809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7" descr="1577950267394969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064846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РО</a:t>
            </a:r>
            <a:endParaRPr lang="ru-RU" sz="60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12196f3de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663264" cy="4336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РУ</a:t>
            </a:r>
            <a:endParaRPr lang="ru-RU" sz="6000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Documents and Settings\Admin\Рабочий стол\р\р\1344624271_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16832"/>
            <a:ext cx="3024336" cy="3984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р\р\2831.40_jpg_280x280b1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р\р\sis-leke-kremi-46b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24056" cy="576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р\р\4-5286791534bfed315ad6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747713"/>
            <a:ext cx="7143750" cy="536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is+risi+bolshie+koshki+zhivotnie+604680264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691610"/>
            <a:ext cx="4665184" cy="3732147"/>
          </a:xfrm>
        </p:spPr>
      </p:pic>
      <p:sp>
        <p:nvSpPr>
          <p:cNvPr id="3" name="TextBox 2"/>
          <p:cNvSpPr txBox="1"/>
          <p:nvPr/>
        </p:nvSpPr>
        <p:spPr>
          <a:xfrm>
            <a:off x="4139952" y="764704"/>
            <a:ext cx="934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РЫ</a:t>
            </a:r>
            <a:endParaRPr lang="ru-RU" sz="4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4.bp.blogspot.com/-HRgO7hZx3RE/WGDI92RshlI/AAAAAAAAAJY/203zy2dPO6A2sF62qCMja-tvWts90XT1ACLcB/s1600/light-yellow-abstract-backgrounds-powerpoint%2Bcop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1988840"/>
            <a:ext cx="562044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Пройди  по дорожке вместе с рысью.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Подскажи ей, как называются предметы.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опия 1286644891_screenhunter_07-oct_-09-21_2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8537267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941e1caec9e8b9571c5b41df33c8b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563382" cy="5594545"/>
          </a:xfrm>
        </p:spPr>
      </p:pic>
      <p:pic>
        <p:nvPicPr>
          <p:cNvPr id="3075" name="Picture 3" descr="C:\Documents and Settings\Admin\Рабочий стол\р\худож\Копия ris+risi+bolshie+koshki+zhivotnie+60468026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68960"/>
            <a:ext cx="989790" cy="1101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46354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354 0.0037 C -0.4625 -0.04861 -0.45851 -0.09676 -0.4533 -0.14746 C -0.45104 -0.16898 -0.45018 -0.19051 -0.44775 -0.21158 C -0.4474 -0.21922 -0.4474 -0.22709 -0.44653 -0.23449 C -0.44618 -0.23797 -0.44445 -0.24028 -0.44427 -0.24352 C -0.44323 -0.25486 -0.4441 -0.26667 -0.44323 -0.27801 C -0.44254 -0.28681 -0.43976 -0.29445 -0.43854 -0.30324 C -0.43698 -0.32801 -0.43247 -0.35232 -0.4283 -0.37639 C -0.42709 -0.3838 -0.42396 -0.39537 -0.42032 -0.39908 C -0.41598 -0.40347 -0.4125 -0.40417 -0.40782 -0.40579 C -0.40521 -0.40509 -0.40261 -0.40533 -0.4 -0.40371 C -0.39688 -0.40209 -0.3941 -0.39422 -0.39202 -0.38982 C -0.38663 -0.37917 -0.38247 -0.36852 -0.38073 -0.35347 C -0.37952 -0.34398 -0.379 -0.33565 -0.3783 -0.32593 C -0.37795 -0.31991 -0.37709 -0.30764 -0.37709 -0.30741 " pathEditMode="relative" rAng="0" ptsTypes="ffffffffffffffA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09 -0.30741 C -0.3724 -0.28681 -0.37987 -0.31736 -0.37257 -0.29537 C -0.37084 -0.29028 -0.36928 -0.28079 -0.36806 -0.275 C -0.36702 -0.24907 -0.3665 -0.22222 -0.36355 -0.1963 C -0.36164 -0.18056 -0.35816 -0.16667 -0.35434 -0.15185 C -0.34948 -0.13287 -0.34844 -0.11088 -0.34532 -0.0912 C -0.34254 -0.07292 -0.33907 -0.0544 -0.33473 -0.03657 C -0.33351 -0.03148 -0.33282 -0.02986 -0.33178 -0.02454 C -0.33073 -0.01921 -0.32865 -0.00833 -0.32865 -0.00833 C -0.32691 0.01111 -0.32587 0.03171 -0.32101 0.05023 C -0.31893 0.07847 -0.31407 0.10556 -0.30903 0.1331 C -0.30851 0.13634 -0.30816 0.13981 -0.30747 0.14306 C -0.30712 0.14514 -0.30643 0.14699 -0.30591 0.14907 C -0.30434 0.15648 -0.30139 0.1713 -0.30139 0.1713 C -0.29931 0.19491 -0.29705 0.21852 -0.29532 0.24213 C -0.29601 0.26551 -0.29532 0.29491 -0.29983 0.31898 C -0.30243 0.33333 -0.30712 0.34722 -0.31042 0.36134 C -0.31146 0.36574 -0.31997 0.36898 -0.32257 0.3713 C -0.3316 0.3706 -0.34098 0.37199 -0.34983 0.36944 C -0.35139 0.36898 -0.35053 0.36528 -0.35139 0.36343 C -0.35469 0.35579 -0.36198 0.34954 -0.3665 0.34306 C -0.37414 0.34375 -0.3816 0.34514 -0.38924 0.34514 C -0.39184 0.34514 -0.39428 0.34398 -0.39688 0.34306 C -0.39844 0.34259 -0.40139 0.3412 -0.40139 0.3412 " pathEditMode="relative" ptsTypes="fffffffffffffffffffffffA">
                                      <p:cBhvr>
                                        <p:cTn id="2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39 0.34144 C -0.40035 0.29259 -0.40208 0.24028 -0.39375 0.1919 C -0.38958 0.16736 -0.38212 0.14398 -0.37865 0.11921 C -0.37448 0.08958 -0.37378 0.05185 -0.36042 0.02616 C -0.3566 0.00324 -0.35313 -0.01944 -0.34983 -0.04236 C -0.34948 -0.04491 -0.34757 -0.0537 -0.34688 -0.05671 C -0.34583 -0.06065 -0.34375 -0.06875 -0.34375 -0.06875 C -0.33906 -0.11713 -0.33542 -0.16551 -0.3316 -0.21412 C -0.32969 -0.23866 -0.32986 -0.2831 -0.31806 -0.30718 C -0.31615 -0.31736 -0.31181 -0.32454 -0.30747 -0.33333 C -0.30573 -0.33704 -0.30538 -0.34143 -0.30434 -0.3456 C -0.30174 -0.35556 -0.29323 -0.36458 -0.28611 -0.36782 C -0.27865 -0.36435 -0.27101 -0.36273 -0.26354 -0.35972 C -0.26042 -0.35556 -0.26024 -0.35162 -0.25747 -0.34745 " pathEditMode="relative" ptsTypes="fffffffffffffA">
                                      <p:cBhvr>
                                        <p:cTn id="3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46 -0.34746 C -0.25469 -0.33542 -0.25364 -0.32385 -0.24844 -0.3132 C -0.2441 -0.28496 -0.23993 -0.25626 -0.23472 -0.22825 C -0.23229 -0.21505 -0.22986 -0.20116 -0.22413 -0.18982 C -0.22309 -0.18542 -0.22049 -0.18218 -0.21962 -0.17778 C -0.2184 -0.17177 -0.2191 -0.16552 -0.21805 -0.15973 C -0.21701 -0.15325 -0.21354 -0.14792 -0.21215 -0.14144 C -0.21146 -0.13843 -0.21146 -0.1345 -0.21059 -0.13126 C -0.20885 -0.12431 -0.20451 -0.11112 -0.20451 -0.11112 C -0.20312 -0.09607 -0.19913 -0.0838 -0.19687 -0.06876 C -0.19635 -0.06228 -0.1967 -0.0551 -0.19549 -0.04839 C -0.19514 -0.04607 -0.19288 -0.04468 -0.19236 -0.04237 C -0.19132 -0.03704 -0.19149 -0.03149 -0.1908 -0.02616 C -0.19045 -0.02408 -0.18993 -0.02223 -0.18941 -0.02015 C -0.18733 -0.00093 -0.18542 0.01967 -0.18177 0.03842 C -0.18003 0.05856 -0.17674 0.07708 -0.17413 0.09675 C -0.17361 0.11828 -0.17361 0.14004 -0.17274 0.16157 C -0.17187 0.18333 -0.16632 0.20624 -0.16354 0.228 C -0.16302 0.24305 -0.16215 0.25763 -0.16215 0.27268 C -0.16215 0.29722 -0.16562 0.31458 -0.16962 0.33703 C -0.17257 0.35462 -0.17378 0.36967 -0.18785 0.37569 C -0.19531 0.3861 -0.18559 0.37384 -0.19549 0.38147 C -0.1967 0.3824 -0.19722 0.38495 -0.19844 0.38587 C -0.20104 0.38749 -0.2118 0.38935 -0.21354 0.38958 C -0.22292 0.38842 -0.23663 0.38935 -0.24549 0.38356 C -0.25087 0.38009 -0.25503 0.37291 -0.25903 0.36735 C -0.26111 0.35925 -0.26302 0.35138 -0.2651 0.34351 C -0.26788 0.31018 -0.26493 0.27708 -0.26215 0.24444 C -0.26094 0.23009 -0.26163 0.21573 -0.25903 0.20208 C -0.25555 0.18402 -0.25156 0.16573 -0.24844 0.14722 C -0.24687 0.13819 -0.24618 0.13009 -0.24392 0.12129 C -0.24167 0.09745 -0.23785 0.08911 -0.23177 0.06874 C -0.23125 0.06411 -0.23142 0.05902 -0.23021 0.05462 C -0.22882 0.04999 -0.22413 0.04235 -0.22413 0.04235 C -0.22239 0.02453 -0.21979 0.00138 -0.21215 -0.01413 C -0.21024 -0.03079 -0.20399 -0.04399 -0.20139 -0.06065 C -0.20087 -0.06829 -0.20104 -0.07547 -0.2 -0.08311 C -0.19861 -0.09283 -0.19427 -0.10348 -0.19236 -0.11343 C -0.19097 -0.17177 -0.18958 -0.25672 -0.17413 -0.3132 C -0.17257 -0.33565 -0.16736 -0.35371 -0.16059 -0.37385 C -0.15781 -0.38241 -0.15781 -0.38959 -0.15295 -0.39607 C -0.15104 -0.40371 -0.14792 -0.4139 -0.14236 -0.41829 C -0.13819 -0.42153 -0.12882 -0.42431 -0.12882 -0.42431 C -0.12066 -0.422 -0.12378 -0.42223 -0.11962 -0.42223 " pathEditMode="relative" ptsTypes="fffffffffffffffffffffffffffffffffffffffffffA">
                                      <p:cBhvr>
                                        <p:cTn id="35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2 -0.42222 C -0.11459 -0.41435 -0.10938 -0.4081 -0.10226 -0.40232 C -0.09757 -0.39838 -0.09514 -0.39283 -0.0908 -0.38843 C -0.08854 -0.38148 -0.08611 -0.37662 -0.08299 -0.37014 C -0.07761 -0.35949 -0.07657 -0.3456 -0.07344 -0.33426 C -0.06736 -0.31019 -0.05816 -0.28681 -0.054 -0.26227 C -0.05226 -0.23704 -0.04653 -0.21435 -0.04045 -0.19005 C -0.03768 -0.17871 -0.03837 -0.16713 -0.03473 -0.15602 C -0.03264 -0.1375 -0.02761 -0.11158 -0.01736 -0.09607 C -0.01354 -0.07894 -0.00729 -0.06273 -0.00382 -0.04584 C 0.00399 -0.00787 -0.004 -0.03797 0.00399 -0.00972 C 0.00729 0.01574 0.01545 0.0412 0.02118 0.0662 C 0.02656 0.08958 0.02934 0.11273 0.03264 0.13611 C 0.03715 0.16643 0.04375 0.19629 0.04826 0.22662 C 0.04757 0.24861 0.04757 0.27037 0.04635 0.29259 C 0.046 0.30185 0.04045 0.30926 0.04045 0.31875 " pathEditMode="relative" rAng="0" ptsTypes="fffffffffffffffA">
                                      <p:cBhvr>
                                        <p:cTn id="3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5 0.31875 C 0.0316 0.33125 0.02604 0.35092 0.01319 0.35694 C 0.00868 0.36319 0.00573 0.36666 -0.00035 0.36921 C -0.00694 0.37523 -0.01389 0.37731 -0.0217 0.3794 C -0.03455 0.37801 -0.04219 0.37639 -0.05347 0.37129 C -0.0599 0.3581 -0.06615 0.34791 -0.07014 0.33264 C -0.07066 0.33055 -0.07118 0.32893 -0.0717 0.32685 C -0.07222 0.32477 -0.07257 0.32291 -0.07309 0.32083 C -0.07413 0.31666 -0.07622 0.30856 -0.07622 0.30856 C -0.07778 0.26203 -0.08594 0.20602 -0.07465 0.16111 C -0.07257 0.13981 -0.07188 0.11852 -0.0625 0.10069 C -0.0592 0.08773 -0.05313 0.07662 -0.04896 0.06412 C -0.04201 0.04328 -0.04948 0.05926 -0.04288 0.04606 C -0.04063 0.01041 -0.03212 -0.02431 -0.02622 -0.05903 C -0.0217 -0.11621 -0.00729 -0.16898 0.00104 -0.22477 C 0.0066 -0.26181 0.00608 -0.30116 0.01319 -0.33773 C 0.01458 -0.35533 0.01649 -0.37107 0.01927 -0.3882 C 0.02083 -0.39769 0.0217 -0.40764 0.02691 -0.41459 C 0.02847 -0.44514 0.02621 -0.43241 0.03142 -0.45301 C 0.03229 -0.45648 0.03663 -0.45533 0.03906 -0.45695 " pathEditMode="relative" ptsTypes="fffffffffffffffffffA">
                                      <p:cBhvr>
                                        <p:cTn id="4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06 -0.45695 C 0.04479 -0.44514 0.04513 -0.43126 0.04965 -0.41852 C 0.05156 -0.40649 0.05295 -0.39514 0.05729 -0.38426 C 0.0585 -0.37501 0.06163 -0.37061 0.06336 -0.36204 C 0.06753 -0.3419 0.07135 -0.32084 0.08003 -0.30325 C 0.07638 -0.27964 0.08072 -0.25741 0.08454 -0.23473 C 0.08958 -0.2044 0.09236 -0.172 0.1026 -0.14376 C 0.10503 -0.12778 0.10954 -0.11297 0.1118 -0.09723 C 0.11492 -0.07477 0.11562 -0.05255 0.12083 -0.03056 C 0.12482 0.00555 0.13454 0.03911 0.14062 0.07453 C 0.14322 0.08981 0.14374 0.10555 0.1467 0.12083 C 0.14756 0.14837 0.14791 0.1699 0.15121 0.1956 C 0.15086 0.21597 0.16388 0.30694 0.13003 0.32083 C 0.12239 0.33101 0.11319 0.33078 0.10416 0.33703 C 0.09288 0.3449 0.08194 0.34861 0.06926 0.35115 C 0.06475 0.34907 0.06024 0.34722 0.05572 0.34513 C 0.05086 0.33911 0.04913 0.3412 0.04513 0.3331 C 0.04461 0.32499 0.04357 0.30879 0.04357 0.30879 " pathEditMode="relative" ptsTypes="fffffffffffffffffA">
                                      <p:cBhvr>
                                        <p:cTn id="4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5 0.31875 C 0.04097 0.30741 0.0408 0.29629 0.04218 0.28541 C 0.04253 0.28287 0.04514 0.28148 0.04548 0.2787 C 0.04687 0.27037 0.04635 0.26088 0.04739 0.25208 C 0.04948 0.23102 0.05087 0.23217 0.05434 0.2125 C 0.05659 0.19861 0.05729 0.18449 0.05937 0.1706 C 0.06215 0.15347 0.06753 0.13727 0.06979 0.11967 C 0.07326 0.09213 0.07309 0.06273 0.07847 0.03588 C 0.08003 0.01875 0.08246 -0.0007 0.08715 -0.01713 C 0.08923 -0.02431 0.09357 -0.03009 0.09583 -0.03704 C 0.10173 -0.05625 0.10902 -0.0713 0.11319 -0.09213 C 0.11389 -0.10023 0.11371 -0.10857 0.11475 -0.11667 C 0.11649 -0.12616 0.1217 -0.14514 0.1217 -0.14491 C 0.12482 -0.18241 0.13194 -0.21852 0.13559 -0.25556 C 0.13819 -0.28056 0.1401 -0.30579 0.14271 -0.33079 C 0.1408 -0.33959 0.13906 -0.34422 0.13385 -0.35047 C 0.13229 -0.35741 0.12864 -0.37037 0.12864 -0.37014 C 0.12986 -0.3831 0.12899 -0.39931 0.13923 -0.40579 " pathEditMode="relative" rAng="0" ptsTypes="fffffffffffffffffA">
                                      <p:cBhvr>
                                        <p:cTn id="5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3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23 -0.40579 C 0.14427 -0.4125 0.1493 -0.41713 0.1559 -0.41991 C 0.16076 -0.41898 0.16614 -0.41967 0.16962 -0.41389 C 0.17291 -0.40833 0.17535 -0.39653 0.17708 -0.38958 C 0.1809 -0.37454 0.18333 -0.36342 0.18472 -0.34722 C 0.18628 -0.32963 0.18767 -0.30949 0.19236 -0.29259 C 0.19462 -0.28426 0.19948 -0.27731 0.20139 -0.26852 C 0.20607 -0.24768 0.20989 -0.22639 0.2151 -0.20579 C 0.21736 -0.19722 0.21736 -0.18819 0.21962 -0.17963 C 0.22083 -0.16829 0.22291 -0.1618 0.22569 -0.15162 C 0.22795 -0.13194 0.22726 -0.11319 0.23628 -0.09676 C 0.24114 -0.07037 0.23732 -0.0794 0.24375 -0.06643 C 0.24548 -0.05069 0.24618 -0.03217 0.25139 -0.01805 C 0.25347 -0.0044 0.25347 0.00371 0.25903 0.01435 C 0.26059 0.02546 0.2618 0.03519 0.26649 0.04468 C 0.26927 0.05903 0.275 0.07269 0.27864 0.08704 C 0.28212 0.1007 0.28351 0.11574 0.28628 0.12963 C 0.29566 0.17593 0.29357 0.23102 0.29531 0.27685 C 0.29601 0.29421 0.29965 0.31273 0.30295 0.32963 C 0.30451 0.33796 0.30729 0.34051 0.31198 0.34537 C 0.31319 0.34653 0.3151 0.34977 0.3151 0.34977 " pathEditMode="relative" ptsTypes="ffffffffffffffffffffA">
                                      <p:cBhvr>
                                        <p:cTn id="5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1 0.34977 C 0.31406 0.35185 0.31354 0.3544 0.31197 0.35579 C 0.3092 0.3581 0.30295 0.35995 0.30295 0.35995 C 0.29704 0.36736 0.28923 0.36458 0.28177 0.36806 C 0.25937 0.36667 0.2368 0.37199 0.22864 0.33958 C 0.22743 0.31644 0.22465 0.30463 0.221 0.2831 C 0.21874 0.22593 0.21128 0.16875 0.22569 0.11343 C 0.22899 0.10046 0.23038 0.08634 0.23628 0.075 C 0.23802 0.06482 0.23975 0.0544 0.24236 0.04468 C 0.24374 0.03032 0.24583 0.02269 0.25138 0.01042 C 0.25381 -0.00255 0.25642 -0.01782 0.26041 -0.03009 C 0.26111 -0.03241 0.26267 -0.03403 0.26354 -0.03611 C 0.26423 -0.03796 0.26458 -0.04005 0.2651 -0.04213 C 0.26718 -0.06273 0.271 -0.09329 0.2802 -0.11088 C 0.28142 -0.125 0.28177 -0.13889 0.28767 -0.15116 C 0.29062 -0.17708 0.29618 -0.20208 0.29982 -0.22801 C 0.30347 -0.25463 0.30225 -0.28287 0.30902 -0.3088 C 0.31041 -0.34676 0.30902 -0.37708 0.3302 -0.4037 C 0.33177 -0.40995 0.33229 -0.41181 0.33767 -0.41181 " pathEditMode="relative" ptsTypes="ffffffffffffffffffA">
                                      <p:cBhvr>
                                        <p:cTn id="5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67 -0.41181 C 0.34097 -0.39954 0.34201 -0.3882 0.34879 -0.37755 C 0.35104 -0.3581 0.35399 -0.33866 0.35833 -0.31968 C 0.36007 -0.30324 0.36215 -0.28797 0.36754 -0.27269 C 0.36806 -0.2632 0.36788 -0.25371 0.36944 -0.24468 C 0.36979 -0.24213 0.37222 -0.24051 0.37326 -0.2382 C 0.37847 -0.22616 0.37951 -0.2132 0.38629 -0.20185 C 0.39028 -0.18542 0.39254 -0.16551 0.39948 -0.15023 C 0.40139 -0.1338 0.40069 -0.11551 0.40868 -0.10116 C 0.41181 -0.07222 0.42066 -0.04283 0.42743 -0.01505 C 0.43264 0.00555 0.43698 0.03217 0.44063 0.05347 C 0.44167 0.05903 0.44601 0.06342 0.44809 0.06852 C 0.45191 0.07731 0.45191 0.08055 0.45365 0.08981 C 0.45538 0.13866 0.45729 0.1868 0.45729 0.23588 C 0.45729 0.26065 0.45781 0.27338 0.45174 0.29352 C 0.44809 0.31852 0.44201 0.35625 0.42917 0.37731 C 0.42639 0.38796 0.41875 0.39653 0.41059 0.40278 C 0.37969 0.40046 0.3908 0.40069 0.36944 0.39213 C 0.36927 0.3919 0.3625 0.38356 0.36198 0.38356 C 0.35868 0.38356 0.33872 0.3868 0.33385 0.38796 C 0.32049 0.39328 0.33698 0.3868 0.32083 0.39213 C 0.31875 0.39305 0.31528 0.39444 0.31528 0.39491 " pathEditMode="relative" rAng="0" ptsTypes="fffffffffffffffffffffA">
                                      <p:cBhvr>
                                        <p:cTn id="6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4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1 0.34977 C 0.31059 0.2919 0.30937 0.23449 0.3151 0.17593 C 0.31718 0.12732 0.32222 0.07963 0.33177 0.03264 C 0.33628 0.00995 0.33819 -0.01389 0.34392 -0.03611 C 0.34548 -0.06018 0.34652 -0.08889 0.35764 -0.1088 C 0.36146 -0.13125 0.3717 -0.14931 0.37569 -0.17153 C 0.37934 -0.1912 0.38177 -0.2213 0.38784 -0.23819 C 0.3901 -0.25509 0.396 -0.2625 0.4 -0.28056 C 0.40225 -0.29051 0.4033 -0.30116 0.40607 -0.31088 C 0.40712 -0.31458 0.40937 -0.31736 0.41059 -0.32083 C 0.41284 -0.32755 0.41493 -0.33426 0.41666 -0.3412 C 0.42048 -0.35579 0.42413 -0.38171 0.43333 -0.38958 C 0.43611 -0.40023 0.43368 -0.40648 0.42569 -0.40972 C 0.42083 -0.41643 0.41892 -0.4162 0.41215 -0.41389 C 0.41041 -0.40718 0.41059 -0.40579 0.41059 -0.40972 " pathEditMode="relative" ptsTypes="ffffffffffffffA">
                                      <p:cBhvr>
                                        <p:cTn id="6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4290_html_m5101db9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14346" y="348426"/>
            <a:ext cx="4992400" cy="59608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р\1309455830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47727" cy="5960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6" descr="https://4.bp.blogspot.com/-HRgO7hZx3RE/WGDI92RshlI/AAAAAAAAAJY/203zy2dPO6A2sF62qCMja-tvWts90XT1ACLcB/s1600/light-yellow-abstract-backgrounds-powerpoint%2Bcop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39952" y="2276872"/>
            <a:ext cx="460555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«Чего не стало?»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р\Копия 1309455830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480720" cy="5896543"/>
          </a:xfrm>
          <a:prstGeom prst="rect">
            <a:avLst/>
          </a:prstGeom>
          <a:noFill/>
        </p:spPr>
      </p:pic>
      <p:sp>
        <p:nvSpPr>
          <p:cNvPr id="5" name="Блок-схема: узел 4"/>
          <p:cNvSpPr/>
          <p:nvPr/>
        </p:nvSpPr>
        <p:spPr>
          <a:xfrm>
            <a:off x="2267744" y="3501008"/>
            <a:ext cx="1728192" cy="165618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022E-16 L 0.35435 -0.257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35 -0.25718 L -0.00798 -0.257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4.bp.blogspot.com/-HRgO7hZx3RE/WGDI92RshlI/AAAAAAAAAJY/203zy2dPO6A2sF62qCMja-tvWts90XT1ACLcB/s1600/light-yellow-abstract-backgrounds-powerpoint%2Bcopy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  <p:pic>
        <p:nvPicPr>
          <p:cNvPr id="5" name="Picture 6" descr="https://4.bp.blogspot.com/-HRgO7hZx3RE/WGDI92RshlI/AAAAAAAAAJY/203zy2dPO6A2sF62qCMja-tvWts90XT1ACLcB/s1600/light-yellow-abstract-backgrounds-powerpoint%2Bcop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1700808"/>
            <a:ext cx="736599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Повтори 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 звуком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93732767_rrrrrr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7056785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пия (2) 93732767_rrrrrr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218931" cy="3023567"/>
          </a:xfrm>
        </p:spPr>
      </p:pic>
      <p:pic>
        <p:nvPicPr>
          <p:cNvPr id="6" name="Содержимое 5" descr="Копия (3) 93732767_rrrrrr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4316423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пия 93732767_rrrrrr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9346" y="1124744"/>
            <a:ext cx="6844109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8-008-Ra-ra-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7578662" cy="5982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пия (2) 1286644891_screenhunter_07-oct_-09-21_20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772816"/>
            <a:ext cx="7128792" cy="33058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СПОЁМ ВМЕСТЕ!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>
              <a:solidFill>
                <a:srgbClr val="92D050"/>
              </a:solidFill>
            </a:endParaRP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  <a:p>
            <a:pPr algn="ctr"/>
            <a:r>
              <a:rPr lang="ru-RU" dirty="0" smtClean="0">
                <a:solidFill>
                  <a:srgbClr val="92D050"/>
                </a:solidFill>
              </a:rPr>
              <a:t>ЧИСТОГОВОРКИ (Железновой Е.)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РА- РА- РА- РА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484784"/>
            <a:ext cx="6192688" cy="4644516"/>
          </a:xfrm>
        </p:spPr>
      </p:pic>
      <p:pic>
        <p:nvPicPr>
          <p:cNvPr id="5" name="РА1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РЫ- РЫ- РЫ-РЫ</a:t>
            </a:r>
            <a:endParaRPr lang="ru-RU" sz="5400" dirty="0"/>
          </a:p>
        </p:txBody>
      </p:sp>
      <p:pic>
        <p:nvPicPr>
          <p:cNvPr id="4" name="Содержимое 3" descr="kom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916832"/>
            <a:ext cx="3549435" cy="2769171"/>
          </a:xfrm>
        </p:spPr>
      </p:pic>
      <p:pic>
        <p:nvPicPr>
          <p:cNvPr id="2051" name="Picture 3" descr="I:\Aga-aka-Az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32856"/>
            <a:ext cx="3301167" cy="292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РО- РО- РО-РО</a:t>
            </a:r>
            <a:endParaRPr lang="ru-RU" sz="5400" dirty="0"/>
          </a:p>
        </p:txBody>
      </p:sp>
      <p:pic>
        <p:nvPicPr>
          <p:cNvPr id="4" name="Содержимое 3" descr="123-4088 Black-6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3933056"/>
            <a:ext cx="1329011" cy="1329011"/>
          </a:xfrm>
        </p:spPr>
      </p:pic>
      <p:pic>
        <p:nvPicPr>
          <p:cNvPr id="2050" name="Picture 2" descr="C:\Documents and Settings\Admin\Рабочий стол\р\р\petuh_perya_trava_progulka_1680x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04864"/>
            <a:ext cx="3384376" cy="290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РУ- РУ- РУ- РУ</a:t>
            </a:r>
            <a:endParaRPr lang="ru-RU" sz="5400" dirty="0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236011" cy="4393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allery_entering_h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703873" cy="57869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4.bp.blogspot.com/-HRgO7hZx3RE/WGDI92RshlI/AAAAAAAAAJY/203zy2dPO6A2sF62qCMja-tvWts90XT1ACLcB/s1600/light-yellow-abstract-backgrounds-powerpoint%2Bcop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3968" y="2060848"/>
            <a:ext cx="25202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МОЛОДЕЦ!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опия (3) 1286644891_screenhunter_07-oct_-09-21_2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7584" y="1340768"/>
            <a:ext cx="7499176" cy="35742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пия (4) 1286644891_screenhunter_07-oct_-09-21_2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628800"/>
            <a:ext cx="7700377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пия (5) 1286644891_screenhunter_07-oct_-09-21_2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12776"/>
            <a:ext cx="7369646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опия (6) 1286644891_screenhunter_07-oct_-09-21_2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89986" y="0"/>
            <a:ext cx="1054014" cy="13407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5 0.08888 C -0.08333 0.08726 -0.0967 0.08333 -0.11146 0.08125 C -0.1158 0.07939 -0.12014 0.07893 -0.12448 0.07731 C -0.12621 0.07638 -0.12743 0.07453 -0.12899 0.07337 C -0.13073 0.07245 -0.13229 0.07199 -0.13385 0.07129 C -0.13802 0.06689 -0.15017 0.06041 -0.15625 0.05787 C -0.16632 0.0405 -0.15243 0.06342 -0.16441 0.04861 C -0.16562 0.04675 -0.16614 0.04421 -0.16736 0.04236 C -0.17031 0.03842 -0.17448 0.03518 -0.17726 0.03101 C -0.18368 0.02129 -0.19097 0.00995 -0.20121 0.00601 C -0.20434 0.00208 -0.20781 -0.00163 -0.21076 -0.00556 C -0.21319 -0.01436 -0.21962 -0.01713 -0.22535 -0.02292 C -0.22639 -0.02385 -0.22691 -0.02616 -0.2283 -0.02686 C -0.23108 -0.02825 -0.23368 -0.02801 -0.23646 -0.02894 C -0.24288 -0.03079 -0.24913 -0.0338 -0.25555 -0.03635 C -0.28177 -0.03403 -0.3059 -0.02917 -0.3309 -0.01899 C -0.33767 -0.01644 -0.34184 -0.00996 -0.34861 -0.00764 C -0.35903 0.00601 -0.37604 0.00601 -0.3901 0.0118 C -0.40764 0.01018 -0.42812 0.0125 -0.44444 0.00601 C -0.44792 0.00486 -0.45139 0.00439 -0.45417 0.00208 C -0.4559 0.00069 -0.45746 -0.00093 -0.45903 -0.00163 C -0.46198 -0.00325 -0.46545 -0.00417 -0.46858 -0.00556 C -0.47014 -0.00625 -0.47326 -0.00764 -0.47326 -0.00741 C -0.4776 -0.01274 -0.48733 -0.02338 -0.49253 -0.02686 C -0.49965 -0.03102 -0.50868 -0.03334 -0.51649 -0.03635 C -0.52951 -0.04676 -0.54774 -0.05139 -0.56302 -0.05371 C -0.57639 -0.05301 -0.58958 -0.04931 -0.60312 -0.05 C -0.61337 -0.0507 -0.63333 -0.05371 -0.63333 -0.05348 C -0.64739 -0.05926 -0.66146 -0.0551 -0.67517 -0.05 C -0.67621 -0.04862 -0.67691 -0.04676 -0.67812 -0.04584 C -0.67969 -0.04514 -0.68194 -0.04514 -0.68316 -0.04422 C -0.68472 -0.04283 -0.68507 -0.04005 -0.68628 -0.0382 C -0.68854 -0.03496 -0.69167 -0.03288 -0.69427 -0.03056 C -0.69809 -0.02385 -0.70243 -0.01875 -0.70729 -0.01343 C -0.70972 -0.00325 -0.71042 0.00069 -0.71667 0.00787 C -0.71858 0.01412 -0.7191 0.01875 -0.72309 0.02337 C -0.72535 0.03101 -0.73003 0.03703 -0.73264 0.04444 C -0.74028 0.06458 -0.74427 0.08703 -0.75035 0.1081 C -0.74896 0.1206 -0.74792 0.13726 -0.74253 0.14861 C -0.74045 0.15277 -0.73733 0.15324 -0.7342 0.15625 C -0.73142 0.15925 -0.73003 0.16458 -0.72621 0.16597 C -0.72153 0.16805 -0.71667 0.16967 -0.71198 0.17175 C -0.70486 0.18055 -0.71007 0.17523 -0.69271 0.17962 C -0.6783 0.18263 -0.6651 0.18842 -0.65104 0.19305 C -0.63125 0.19166 -0.61267 0.18888 -0.5934 0.19675 C -0.58923 0.21134 -0.59531 0.19421 -0.58698 0.20648 C -0.58594 0.2081 -0.58611 0.21041 -0.58542 0.21203 C -0.58142 0.22222 -0.57917 0.23148 -0.57257 0.23935 C -0.57205 0.2412 -0.57205 0.24328 -0.57101 0.24513 C -0.57031 0.24652 -0.56771 0.24699 -0.56771 0.24884 C -0.56719 0.26458 -0.56823 0.30416 -0.57743 0.32013 C -0.58003 0.32939 -0.58611 0.33819 -0.59184 0.34537 C -0.59288 0.3493 -0.59531 0.35671 -0.59514 0.36064 C -0.59462 0.36736 -0.59288 0.37361 -0.59184 0.38009 C -0.58923 0.39467 -0.58837 0.41689 -0.57899 0.428 C -0.57691 0.43634 -0.57205 0.43888 -0.56771 0.44537 C -0.56493 0.45 -0.5618 0.4574 -0.55989 0.46296 C -0.55851 0.46666 -0.55781 0.4706 -0.5566 0.4743 C -0.5559 0.47638 -0.55486 0.48009 -0.55486 0.48032 C -0.55642 0.49027 -0.55712 0.49953 -0.56302 0.5074 C -0.56597 0.51736 -0.56319 0.5118 -0.5743 0.52083 C -0.57673 0.52268 -0.57795 0.52638 -0.58073 0.52847 C -0.58576 0.53217 -0.59236 0.53217 -0.59826 0.53425 C -0.60833 0.5375 -0.61858 0.54143 -0.62864 0.54375 C -0.63316 0.54953 -0.63125 0.54861 -0.63976 0.54976 C -0.66545 0.553 -0.69132 0.55555 -0.71667 0.5574 C -0.72621 0.55949 -0.73628 0.56157 -0.74566 0.56504 C -0.75052 0.56643 -0.75521 0.56898 -0.76007 0.57083 C -0.76163 0.57152 -0.76476 0.57268 -0.76476 0.57291 C -0.76597 0.57384 -0.76667 0.57569 -0.76805 0.57662 C -0.77309 0.58078 -0.77257 0.57592 -0.77257 0.58055 " pathEditMode="relative" rAng="0" ptsTypes="ffffffff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00" y="17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43844626890495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68760"/>
            <a:ext cx="3989611" cy="4843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89</Words>
  <Application>Microsoft Office PowerPoint</Application>
  <PresentationFormat>Экран (4:3)</PresentationFormat>
  <Paragraphs>30</Paragraphs>
  <Slides>47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</vt:lpstr>
      <vt:lpstr>Презентация PowerPoint</vt:lpstr>
      <vt:lpstr>РО</vt:lpstr>
      <vt:lpstr>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СПОЁМ ВМЕСТЕ!</vt:lpstr>
      <vt:lpstr>РА- РА- РА- РА</vt:lpstr>
      <vt:lpstr>РЫ- РЫ- РЫ-РЫ</vt:lpstr>
      <vt:lpstr>РО- РО- РО-РО</vt:lpstr>
      <vt:lpstr>РУ- РУ- РУ- РУ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Sergeev</dc:creator>
  <cp:lastModifiedBy>Sergeev</cp:lastModifiedBy>
  <cp:revision>75</cp:revision>
  <dcterms:modified xsi:type="dcterms:W3CDTF">2019-01-16T08:50:51Z</dcterms:modified>
</cp:coreProperties>
</file>